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8" r:id="rId5"/>
    <p:sldId id="269" r:id="rId6"/>
    <p:sldId id="261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36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57800" y="5486400"/>
            <a:ext cx="3886200" cy="10890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Bernard MT Condensed" pitchFamily="18" charset="0"/>
              </a:rPr>
              <a:t>0174684864</a:t>
            </a:r>
            <a:endParaRPr lang="en-US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0289324">
            <a:off x="1371600" y="38862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Bernard MT Condensed" pitchFamily="18" charset="0"/>
              </a:rPr>
              <a:t>Jana </a:t>
            </a:r>
            <a:r>
              <a:rPr lang="en-US" dirty="0" err="1" smtClean="0">
                <a:solidFill>
                  <a:schemeClr val="bg1"/>
                </a:solidFill>
                <a:latin typeface="Bernard MT Condensed" pitchFamily="18" charset="0"/>
              </a:rPr>
              <a:t>Pendapatan</a:t>
            </a:r>
            <a:r>
              <a:rPr lang="en-US" dirty="0" smtClean="0">
                <a:solidFill>
                  <a:schemeClr val="bg1"/>
                </a:solidFill>
                <a:latin typeface="Bernard MT Condensed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ernard MT Condensed" pitchFamily="18" charset="0"/>
              </a:rPr>
              <a:t>Sampingan</a:t>
            </a:r>
            <a:r>
              <a:rPr lang="en-US" dirty="0" smtClean="0">
                <a:solidFill>
                  <a:schemeClr val="bg1"/>
                </a:solidFill>
                <a:latin typeface="Bernard MT Condensed" pitchFamily="18" charset="0"/>
              </a:rPr>
              <a:t>!!!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Bernard MT Condensed" pitchFamily="18" charset="0"/>
              </a:rPr>
              <a:t>Ayuh</a:t>
            </a:r>
            <a:r>
              <a:rPr lang="en-US" dirty="0" smtClean="0">
                <a:solidFill>
                  <a:schemeClr val="bg1"/>
                </a:solidFill>
                <a:latin typeface="Bernard MT Condensed" pitchFamily="18" charset="0"/>
              </a:rPr>
              <a:t>!! </a:t>
            </a:r>
            <a:r>
              <a:rPr lang="en-US" dirty="0" err="1" smtClean="0">
                <a:solidFill>
                  <a:schemeClr val="bg1"/>
                </a:solidFill>
                <a:latin typeface="Bernard MT Condensed" pitchFamily="18" charset="0"/>
              </a:rPr>
              <a:t>Sertai</a:t>
            </a:r>
            <a:r>
              <a:rPr lang="en-US" dirty="0" smtClean="0">
                <a:solidFill>
                  <a:schemeClr val="bg1"/>
                </a:solidFill>
                <a:latin typeface="Bernard MT Condensed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ernard MT Condensed" pitchFamily="18" charset="0"/>
              </a:rPr>
              <a:t>Kami</a:t>
            </a:r>
            <a:r>
              <a:rPr lang="en-US" dirty="0" smtClean="0">
                <a:solidFill>
                  <a:schemeClr val="bg1"/>
                </a:solidFill>
                <a:latin typeface="Bernard MT Condensed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ernard MT Condensed" pitchFamily="18" charset="0"/>
              </a:rPr>
              <a:t>Sekarang</a:t>
            </a:r>
            <a:r>
              <a:rPr lang="en-US" dirty="0" smtClean="0">
                <a:solidFill>
                  <a:schemeClr val="bg1"/>
                </a:solidFill>
                <a:latin typeface="Bernard MT Condensed" pitchFamily="18" charset="0"/>
              </a:rPr>
              <a:t>!!</a:t>
            </a:r>
          </a:p>
          <a:p>
            <a:endParaRPr lang="en-US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pic>
        <p:nvPicPr>
          <p:cNvPr id="4" name="Picture 3" descr="3385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347540">
            <a:off x="438305" y="876666"/>
            <a:ext cx="5562600" cy="3484843"/>
          </a:xfrm>
          <a:prstGeom prst="rect">
            <a:avLst/>
          </a:prstGeom>
        </p:spPr>
      </p:pic>
      <p:pic>
        <p:nvPicPr>
          <p:cNvPr id="5" name="Picture 4" descr="whatsapp-logo-color-symbo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400" y="5181600"/>
            <a:ext cx="2625305" cy="1676400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6324600" y="762000"/>
            <a:ext cx="2610862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Hubungi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saya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 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>
              <a:solidFill>
                <a:schemeClr val="bg1"/>
              </a:solidFill>
              <a:latin typeface="Bernard MT Condensed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Norfaizul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ernard MT Condensed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ernard MT Condensed" pitchFamily="18" charset="0"/>
              </a:rPr>
              <a:t>Sitiawan</a:t>
            </a:r>
            <a:r>
              <a:rPr lang="en-US" sz="3200" dirty="0">
                <a:solidFill>
                  <a:schemeClr val="bg1"/>
                </a:solidFill>
                <a:latin typeface="Bernard MT Condensed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Bernard MT Condensed" pitchFamily="18" charset="0"/>
              </a:rPr>
              <a:t>perak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ernard MT Condensed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ernard MT Condensed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304800" y="381000"/>
            <a:ext cx="8305800" cy="3200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err="1" smtClean="0">
                <a:solidFill>
                  <a:schemeClr val="bg1"/>
                </a:solidFill>
                <a:latin typeface="Bernard MT Condensed" pitchFamily="18" charset="0"/>
              </a:rPr>
              <a:t>Perbandingan</a:t>
            </a:r>
            <a:r>
              <a:rPr lang="en-US" sz="2800" dirty="0" smtClean="0">
                <a:solidFill>
                  <a:schemeClr val="bg1"/>
                </a:solidFill>
                <a:latin typeface="Bernard MT Condensed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Bernard MT Condensed" pitchFamily="18" charset="0"/>
              </a:rPr>
              <a:t>pengguna</a:t>
            </a:r>
            <a:r>
              <a:rPr lang="en-US" sz="2800" dirty="0" smtClean="0">
                <a:solidFill>
                  <a:schemeClr val="bg1"/>
                </a:solidFill>
                <a:latin typeface="Bernard MT Condensed" pitchFamily="18" charset="0"/>
              </a:rPr>
              <a:t> </a:t>
            </a:r>
            <a:r>
              <a:rPr lang="en-US" sz="3200" dirty="0" smtClean="0">
                <a:solidFill>
                  <a:srgbClr val="00B0F0"/>
                </a:solidFill>
                <a:latin typeface="Bernard MT Condensed" pitchFamily="18" charset="0"/>
              </a:rPr>
              <a:t>RM80/BULAN</a:t>
            </a:r>
            <a:endParaRPr lang="en-US" sz="2800" dirty="0" smtClean="0">
              <a:solidFill>
                <a:srgbClr val="00B0F0"/>
              </a:solidFill>
              <a:latin typeface="Bernard MT Condensed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solidFill>
                  <a:schemeClr val="bg1"/>
                </a:solidFill>
                <a:latin typeface="Bernard MT Condensed" pitchFamily="18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Bernard MT Condensed" pitchFamily="18" charset="0"/>
              </a:rPr>
              <a:t>TUNE TALK TONE EXCEL</a:t>
            </a:r>
            <a:r>
              <a:rPr lang="en-US" sz="2800" dirty="0" smtClean="0">
                <a:solidFill>
                  <a:srgbClr val="FF0000"/>
                </a:solidFill>
                <a:latin typeface="Bernard MT Condensed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Bernard MT Condensed" pitchFamily="18" charset="0"/>
              </a:rPr>
              <a:t>dengan</a:t>
            </a:r>
            <a:r>
              <a:rPr lang="en-US" sz="2800" dirty="0" smtClean="0">
                <a:solidFill>
                  <a:schemeClr val="bg1"/>
                </a:solidFill>
                <a:latin typeface="Bernard MT Condensed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Bernard MT Condensed" pitchFamily="18" charset="0"/>
              </a:rPr>
              <a:t>pengguna</a:t>
            </a:r>
            <a:r>
              <a:rPr lang="en-US" sz="2800" dirty="0" smtClean="0">
                <a:solidFill>
                  <a:schemeClr val="bg1"/>
                </a:solidFill>
                <a:latin typeface="Bernard MT Condensed" pitchFamily="18" charset="0"/>
              </a:rPr>
              <a:t> Telco Lain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Bernard MT Condensed" pitchFamily="18" charset="0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000" dirty="0" smtClean="0">
              <a:solidFill>
                <a:schemeClr val="bg1"/>
              </a:solidFill>
              <a:latin typeface="Bernard MT Condensed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ernard MT Condensed" pitchFamily="18" charset="0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000" baseline="0" dirty="0" smtClean="0">
              <a:solidFill>
                <a:srgbClr val="FFFF00"/>
              </a:solidFill>
              <a:latin typeface="Bernard MT Condensed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000" baseline="0" dirty="0" smtClean="0">
              <a:solidFill>
                <a:schemeClr val="bg1"/>
              </a:solidFill>
              <a:latin typeface="Bernard MT Condensed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000" dirty="0" smtClean="0">
              <a:solidFill>
                <a:schemeClr val="bg1"/>
              </a:solidFill>
              <a:latin typeface="Bernard MT Condensed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000" baseline="0" dirty="0" smtClean="0">
              <a:solidFill>
                <a:schemeClr val="bg1"/>
              </a:solidFill>
              <a:latin typeface="Bernard MT Condensed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000" dirty="0" smtClean="0">
              <a:solidFill>
                <a:schemeClr val="bg1"/>
              </a:solidFill>
              <a:latin typeface="Bernard MT Condensed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000" dirty="0" smtClean="0">
              <a:solidFill>
                <a:schemeClr val="bg1"/>
              </a:solidFill>
              <a:latin typeface="Bernard MT Condensed" pitchFamily="18" charset="0"/>
            </a:endParaRPr>
          </a:p>
          <a:p>
            <a:pPr marL="342900" lvl="0" indent="-342900" algn="just">
              <a:spcBef>
                <a:spcPct val="20000"/>
              </a:spcBef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KELEBIHAN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 LAIN : 	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. BIG Points 190</a:t>
            </a:r>
          </a:p>
          <a:p>
            <a:pPr marL="342900" lvl="0" indent="-342900" algn="just">
              <a:spcBef>
                <a:spcPct val="20000"/>
              </a:spcBef>
            </a:pPr>
            <a:r>
              <a:rPr lang="en-US" sz="2800" dirty="0" smtClean="0">
                <a:solidFill>
                  <a:srgbClr val="FFFF00"/>
                </a:solidFill>
                <a:latin typeface="Bernard MT Condensed" pitchFamily="18" charset="0"/>
              </a:rPr>
              <a:t>				ii. Cash Back Bonus RM2.40</a:t>
            </a:r>
          </a:p>
          <a:p>
            <a:pPr marL="342900" lvl="0" indent="-342900" algn="just">
              <a:spcBef>
                <a:spcPct val="20000"/>
              </a:spcBef>
            </a:pPr>
            <a:r>
              <a:rPr lang="en-US" sz="2800" dirty="0" smtClean="0">
                <a:solidFill>
                  <a:srgbClr val="FFFF00"/>
                </a:solidFill>
                <a:latin typeface="Bernard MT Condensed" pitchFamily="18" charset="0"/>
              </a:rPr>
              <a:t>				iii. PA Insurance </a:t>
            </a:r>
            <a:r>
              <a:rPr lang="en-US" sz="2800" dirty="0" smtClean="0">
                <a:solidFill>
                  <a:srgbClr val="FF0000"/>
                </a:solidFill>
                <a:latin typeface="Bernard MT Condensed" pitchFamily="18" charset="0"/>
              </a:rPr>
              <a:t>AKTIF</a:t>
            </a: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ernard MT Condensed" pitchFamily="18" charset="0"/>
              <a:ea typeface="+mn-ea"/>
              <a:cs typeface="+mn-cs"/>
            </a:endParaRPr>
          </a:p>
          <a:p>
            <a:pPr marL="342900" lvl="0" indent="-342900" algn="just">
              <a:spcBef>
                <a:spcPct val="20000"/>
              </a:spcBef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Bernard MT Condensed" pitchFamily="18" charset="0"/>
              <a:ea typeface="+mn-ea"/>
              <a:cs typeface="+mn-cs"/>
            </a:endParaRPr>
          </a:p>
        </p:txBody>
      </p:sp>
      <p:pic>
        <p:nvPicPr>
          <p:cNvPr id="4" name="Picture 3" descr="3385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0400" y="5410200"/>
            <a:ext cx="1824487" cy="1143000"/>
          </a:xfrm>
          <a:prstGeom prst="rect">
            <a:avLst/>
          </a:prstGeom>
        </p:spPr>
      </p:pic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371600" y="1828800"/>
          <a:ext cx="6096000" cy="2570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Q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TTTE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28sen/</a:t>
                      </a:r>
                      <a:r>
                        <a:rPr lang="en-US" dirty="0" err="1" smtClean="0"/>
                        <a:t>minit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24sen/</a:t>
                      </a:r>
                      <a:r>
                        <a:rPr lang="en-US" dirty="0" err="1" smtClean="0"/>
                        <a:t>minit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36sen/</a:t>
                      </a:r>
                      <a:r>
                        <a:rPr lang="en-US" dirty="0" err="1" smtClean="0"/>
                        <a:t>minit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28sen/</a:t>
                      </a:r>
                      <a:r>
                        <a:rPr lang="en-US" dirty="0" err="1" smtClean="0"/>
                        <a:t>minit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baseline="0" dirty="0" smtClean="0"/>
                        <a:t>RM25 internet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baseline="0" dirty="0" err="1" smtClean="0"/>
                        <a:t>Baki</a:t>
                      </a:r>
                      <a:r>
                        <a:rPr lang="en-US" baseline="0" dirty="0" smtClean="0"/>
                        <a:t> RM55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-</a:t>
                      </a:r>
                      <a:r>
                        <a:rPr lang="en-US" baseline="0" dirty="0" smtClean="0"/>
                        <a:t> RM25 internet</a:t>
                      </a:r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err="1" smtClean="0"/>
                        <a:t>Baki</a:t>
                      </a:r>
                      <a:r>
                        <a:rPr lang="en-US" baseline="0" dirty="0" smtClean="0"/>
                        <a:t> RM55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baseline="0" dirty="0" smtClean="0"/>
                        <a:t>RM25 internet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baseline="0" dirty="0" err="1" smtClean="0"/>
                        <a:t>Baki</a:t>
                      </a:r>
                      <a:r>
                        <a:rPr lang="en-US" baseline="0" dirty="0" smtClean="0"/>
                        <a:t> RM55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baseline="0" dirty="0" smtClean="0"/>
                        <a:t>RM42 internet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baseline="0" dirty="0" err="1" smtClean="0"/>
                        <a:t>Baki</a:t>
                      </a:r>
                      <a:r>
                        <a:rPr lang="en-US" baseline="0" dirty="0" smtClean="0"/>
                        <a:t> RM68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196 </a:t>
                      </a:r>
                      <a:r>
                        <a:rPr lang="en-US" dirty="0" err="1" smtClean="0"/>
                        <a:t>minit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229 </a:t>
                      </a:r>
                      <a:r>
                        <a:rPr lang="en-US" dirty="0" err="1" smtClean="0"/>
                        <a:t>minit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153 </a:t>
                      </a:r>
                      <a:r>
                        <a:rPr lang="en-US" dirty="0" err="1" smtClean="0"/>
                        <a:t>minit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FREE RM30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243 </a:t>
                      </a:r>
                      <a:r>
                        <a:rPr lang="en-US" dirty="0" err="1" smtClean="0"/>
                        <a:t>minit</a:t>
                      </a:r>
                      <a:endParaRPr lang="en-US" dirty="0" smtClean="0"/>
                    </a:p>
                    <a:p>
                      <a:endParaRPr lang="en-US" baseline="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53200" y="6488668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oper Black" pitchFamily="18" charset="0"/>
              </a:rPr>
              <a:t>NORFAIZUL 347749</a:t>
            </a:r>
            <a:endParaRPr lang="en-US" b="1" dirty="0">
              <a:solidFill>
                <a:schemeClr val="bg1"/>
              </a:solidFill>
              <a:latin typeface="Cooper Black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304800" y="381000"/>
            <a:ext cx="8305800" cy="3200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err="1" smtClean="0">
                <a:solidFill>
                  <a:schemeClr val="bg1"/>
                </a:solidFill>
                <a:latin typeface="Bernard MT Condensed" pitchFamily="18" charset="0"/>
              </a:rPr>
              <a:t>Perbandingan</a:t>
            </a:r>
            <a:r>
              <a:rPr lang="en-US" sz="2800" dirty="0" smtClean="0">
                <a:solidFill>
                  <a:schemeClr val="bg1"/>
                </a:solidFill>
                <a:latin typeface="Bernard MT Condensed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Bernard MT Condensed" pitchFamily="18" charset="0"/>
              </a:rPr>
              <a:t>pengguna</a:t>
            </a:r>
            <a:r>
              <a:rPr lang="en-US" sz="2800" dirty="0" smtClean="0">
                <a:solidFill>
                  <a:schemeClr val="bg1"/>
                </a:solidFill>
                <a:latin typeface="Bernard MT Condensed" pitchFamily="18" charset="0"/>
              </a:rPr>
              <a:t> </a:t>
            </a:r>
            <a:r>
              <a:rPr lang="en-US" sz="3200" dirty="0" smtClean="0">
                <a:solidFill>
                  <a:srgbClr val="00B0F0"/>
                </a:solidFill>
                <a:latin typeface="Bernard MT Condensed" pitchFamily="18" charset="0"/>
              </a:rPr>
              <a:t>RM100/BULAN</a:t>
            </a:r>
            <a:endParaRPr lang="en-US" sz="2800" dirty="0" smtClean="0">
              <a:solidFill>
                <a:srgbClr val="00B0F0"/>
              </a:solidFill>
              <a:latin typeface="Bernard MT Condensed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solidFill>
                  <a:schemeClr val="bg1"/>
                </a:solidFill>
                <a:latin typeface="Bernard MT Condensed" pitchFamily="18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Bernard MT Condensed" pitchFamily="18" charset="0"/>
              </a:rPr>
              <a:t>TUNE TALK TONE EXCEL</a:t>
            </a:r>
            <a:r>
              <a:rPr lang="en-US" sz="2800" dirty="0" smtClean="0">
                <a:solidFill>
                  <a:srgbClr val="FF0000"/>
                </a:solidFill>
                <a:latin typeface="Bernard MT Condensed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Bernard MT Condensed" pitchFamily="18" charset="0"/>
              </a:rPr>
              <a:t>dengan</a:t>
            </a:r>
            <a:r>
              <a:rPr lang="en-US" sz="2800" dirty="0" smtClean="0">
                <a:solidFill>
                  <a:schemeClr val="bg1"/>
                </a:solidFill>
                <a:latin typeface="Bernard MT Condensed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Bernard MT Condensed" pitchFamily="18" charset="0"/>
              </a:rPr>
              <a:t>pengguna</a:t>
            </a:r>
            <a:r>
              <a:rPr lang="en-US" sz="2800" dirty="0" smtClean="0">
                <a:solidFill>
                  <a:schemeClr val="bg1"/>
                </a:solidFill>
                <a:latin typeface="Bernard MT Condensed" pitchFamily="18" charset="0"/>
              </a:rPr>
              <a:t> Telco Lain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Bernard MT Condensed" pitchFamily="18" charset="0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000" dirty="0" smtClean="0">
              <a:solidFill>
                <a:schemeClr val="bg1"/>
              </a:solidFill>
              <a:latin typeface="Bernard MT Condensed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ernard MT Condensed" pitchFamily="18" charset="0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000" baseline="0" dirty="0" smtClean="0">
              <a:solidFill>
                <a:srgbClr val="FFFF00"/>
              </a:solidFill>
              <a:latin typeface="Bernard MT Condensed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000" baseline="0" dirty="0" smtClean="0">
              <a:solidFill>
                <a:schemeClr val="bg1"/>
              </a:solidFill>
              <a:latin typeface="Bernard MT Condensed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000" dirty="0" smtClean="0">
              <a:solidFill>
                <a:schemeClr val="bg1"/>
              </a:solidFill>
              <a:latin typeface="Bernard MT Condensed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000" baseline="0" dirty="0" smtClean="0">
              <a:solidFill>
                <a:schemeClr val="bg1"/>
              </a:solidFill>
              <a:latin typeface="Bernard MT Condensed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000" dirty="0" smtClean="0">
              <a:solidFill>
                <a:schemeClr val="bg1"/>
              </a:solidFill>
              <a:latin typeface="Bernard MT Condensed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000" dirty="0" smtClean="0">
              <a:solidFill>
                <a:schemeClr val="bg1"/>
              </a:solidFill>
              <a:latin typeface="Bernard MT Condensed" pitchFamily="18" charset="0"/>
            </a:endParaRPr>
          </a:p>
          <a:p>
            <a:pPr marL="342900" lvl="0" indent="-342900" algn="just">
              <a:spcBef>
                <a:spcPct val="20000"/>
              </a:spcBef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Bernard MT Condensed" pitchFamily="18" charset="0"/>
              <a:ea typeface="+mn-ea"/>
              <a:cs typeface="+mn-cs"/>
            </a:endParaRPr>
          </a:p>
          <a:p>
            <a:pPr marL="342900" lvl="0" indent="-342900" algn="just">
              <a:spcBef>
                <a:spcPct val="20000"/>
              </a:spcBef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KELEBIHAN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 LAIN : 	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. BIG Points 240</a:t>
            </a:r>
          </a:p>
          <a:p>
            <a:pPr marL="342900" lvl="0" indent="-342900" algn="just">
              <a:spcBef>
                <a:spcPct val="20000"/>
              </a:spcBef>
            </a:pPr>
            <a:r>
              <a:rPr lang="en-US" sz="2800" dirty="0" smtClean="0">
                <a:solidFill>
                  <a:srgbClr val="FFFF00"/>
                </a:solidFill>
                <a:latin typeface="Bernard MT Condensed" pitchFamily="18" charset="0"/>
              </a:rPr>
              <a:t>				ii. Cash Back Bonus RM3.00</a:t>
            </a:r>
          </a:p>
          <a:p>
            <a:pPr marL="342900" lvl="0" indent="-342900" algn="just">
              <a:spcBef>
                <a:spcPct val="20000"/>
              </a:spcBef>
            </a:pPr>
            <a:r>
              <a:rPr lang="en-US" sz="2800" dirty="0" smtClean="0">
                <a:solidFill>
                  <a:srgbClr val="FFFF00"/>
                </a:solidFill>
                <a:latin typeface="Bernard MT Condensed" pitchFamily="18" charset="0"/>
              </a:rPr>
              <a:t>				iii. PA Insurance </a:t>
            </a:r>
            <a:r>
              <a:rPr lang="en-US" sz="2800" dirty="0" smtClean="0">
                <a:solidFill>
                  <a:srgbClr val="FF0000"/>
                </a:solidFill>
                <a:latin typeface="Bernard MT Condensed" pitchFamily="18" charset="0"/>
              </a:rPr>
              <a:t>AKTIF</a:t>
            </a: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ernard MT Condensed" pitchFamily="18" charset="0"/>
              <a:ea typeface="+mn-ea"/>
              <a:cs typeface="+mn-cs"/>
            </a:endParaRPr>
          </a:p>
          <a:p>
            <a:pPr marL="342900" lvl="0" indent="-342900" algn="just">
              <a:spcBef>
                <a:spcPct val="20000"/>
              </a:spcBef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Bernard MT Condensed" pitchFamily="18" charset="0"/>
              <a:ea typeface="+mn-ea"/>
              <a:cs typeface="+mn-cs"/>
            </a:endParaRPr>
          </a:p>
        </p:txBody>
      </p:sp>
      <p:pic>
        <p:nvPicPr>
          <p:cNvPr id="4" name="Picture 3" descr="3385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0400" y="5410200"/>
            <a:ext cx="1824487" cy="1143000"/>
          </a:xfrm>
          <a:prstGeom prst="rect">
            <a:avLst/>
          </a:prstGeom>
        </p:spPr>
      </p:pic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371600" y="1752600"/>
          <a:ext cx="6096000" cy="2844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Q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TTTE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28sen/</a:t>
                      </a:r>
                      <a:r>
                        <a:rPr lang="en-US" dirty="0" err="1" smtClean="0"/>
                        <a:t>minit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24sen/</a:t>
                      </a:r>
                      <a:r>
                        <a:rPr lang="en-US" dirty="0" err="1" smtClean="0"/>
                        <a:t>minit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36sen/</a:t>
                      </a:r>
                      <a:r>
                        <a:rPr lang="en-US" dirty="0" err="1" smtClean="0"/>
                        <a:t>minit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28sen/</a:t>
                      </a:r>
                      <a:r>
                        <a:rPr lang="en-US" dirty="0" err="1" smtClean="0"/>
                        <a:t>minit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baseline="0" dirty="0" smtClean="0"/>
                        <a:t>RM25 internet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baseline="0" dirty="0" err="1" smtClean="0"/>
                        <a:t>Baki</a:t>
                      </a:r>
                      <a:r>
                        <a:rPr lang="en-US" baseline="0" dirty="0" smtClean="0"/>
                        <a:t> RM75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-</a:t>
                      </a:r>
                      <a:r>
                        <a:rPr lang="en-US" baseline="0" dirty="0" smtClean="0"/>
                        <a:t> RM25 internet</a:t>
                      </a:r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err="1" smtClean="0"/>
                        <a:t>Baki</a:t>
                      </a:r>
                      <a:r>
                        <a:rPr lang="en-US" baseline="0" dirty="0" smtClean="0"/>
                        <a:t> RM75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baseline="0" dirty="0" smtClean="0"/>
                        <a:t>RM25 internet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baseline="0" dirty="0" err="1" smtClean="0"/>
                        <a:t>Baki</a:t>
                      </a:r>
                      <a:r>
                        <a:rPr lang="en-US" baseline="0" dirty="0" smtClean="0"/>
                        <a:t> RM75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baseline="0" dirty="0" smtClean="0"/>
                        <a:t>RM42/RM99 1/3GB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baseline="0" dirty="0" err="1" smtClean="0"/>
                        <a:t>Baki</a:t>
                      </a:r>
                      <a:r>
                        <a:rPr lang="en-US" baseline="0" dirty="0" smtClean="0"/>
                        <a:t> RM98/RM41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268 </a:t>
                      </a:r>
                      <a:r>
                        <a:rPr lang="en-US" dirty="0" err="1" smtClean="0"/>
                        <a:t>minit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313 </a:t>
                      </a:r>
                      <a:r>
                        <a:rPr lang="en-US" dirty="0" err="1" smtClean="0"/>
                        <a:t>minit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208 </a:t>
                      </a:r>
                      <a:r>
                        <a:rPr lang="en-US" dirty="0" err="1" smtClean="0"/>
                        <a:t>minit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FREE RM40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350 </a:t>
                      </a:r>
                      <a:r>
                        <a:rPr lang="en-US" dirty="0" err="1" smtClean="0"/>
                        <a:t>minit</a:t>
                      </a:r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146 </a:t>
                      </a:r>
                      <a:r>
                        <a:rPr lang="en-US" baseline="0" dirty="0" err="1" smtClean="0"/>
                        <a:t>minit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53200" y="6488668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oper Black" pitchFamily="18" charset="0"/>
              </a:rPr>
              <a:t>NORFAIZUL 347749</a:t>
            </a:r>
            <a:endParaRPr lang="en-US" b="1" dirty="0">
              <a:solidFill>
                <a:schemeClr val="bg1"/>
              </a:solidFill>
              <a:latin typeface="Cooper Black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57800" y="5486400"/>
            <a:ext cx="3886200" cy="1089025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  <a:latin typeface="Bernard MT Condensed" pitchFamily="18" charset="0"/>
              </a:rPr>
              <a:t>0174684864</a:t>
            </a:r>
            <a:endParaRPr lang="en-US" dirty="0">
              <a:solidFill>
                <a:srgbClr val="00B050"/>
              </a:solidFill>
              <a:latin typeface="Bernard MT Condensed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828800"/>
            <a:ext cx="6400800" cy="3581400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chemeClr val="bg1"/>
              </a:solidFill>
              <a:latin typeface="Bernard MT Condensed" pitchFamily="18" charset="0"/>
            </a:endParaRPr>
          </a:p>
          <a:p>
            <a:endParaRPr lang="en-US" dirty="0" smtClean="0">
              <a:solidFill>
                <a:schemeClr val="bg1"/>
              </a:solidFill>
              <a:latin typeface="Bernard MT Condensed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Bernard MT Condensed" pitchFamily="18" charset="0"/>
              </a:rPr>
              <a:t>Setiap</a:t>
            </a:r>
            <a:r>
              <a:rPr lang="en-US" dirty="0" smtClean="0">
                <a:solidFill>
                  <a:schemeClr val="bg1"/>
                </a:solidFill>
                <a:latin typeface="Bernard MT Condensed" pitchFamily="18" charset="0"/>
              </a:rPr>
              <a:t> kali </a:t>
            </a:r>
            <a:r>
              <a:rPr lang="en-US" dirty="0" err="1" smtClean="0">
                <a:solidFill>
                  <a:schemeClr val="bg1"/>
                </a:solidFill>
                <a:latin typeface="Bernard MT Condensed" pitchFamily="18" charset="0"/>
              </a:rPr>
              <a:t>anda</a:t>
            </a:r>
            <a:r>
              <a:rPr lang="en-US" dirty="0" smtClean="0">
                <a:solidFill>
                  <a:schemeClr val="bg1"/>
                </a:solidFill>
                <a:latin typeface="Bernard MT Condensed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ernard MT Condensed" pitchFamily="18" charset="0"/>
              </a:rPr>
              <a:t>topup</a:t>
            </a:r>
            <a:r>
              <a:rPr lang="en-US" dirty="0" smtClean="0">
                <a:solidFill>
                  <a:schemeClr val="bg1"/>
                </a:solidFill>
                <a:latin typeface="Bernard MT Condensed" pitchFamily="18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Bernard MT Condensed" pitchFamily="18" charset="0"/>
              </a:rPr>
              <a:t>RM30</a:t>
            </a:r>
            <a:r>
              <a:rPr lang="en-US" dirty="0" smtClean="0">
                <a:solidFill>
                  <a:schemeClr val="bg1"/>
                </a:solidFill>
                <a:latin typeface="Bernard MT Condensed" pitchFamily="18" charset="0"/>
              </a:rPr>
              <a:t>,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Bernard MT Condensed" pitchFamily="18" charset="0"/>
              </a:rPr>
              <a:t>Anda</a:t>
            </a:r>
            <a:r>
              <a:rPr lang="en-US" dirty="0" smtClean="0">
                <a:solidFill>
                  <a:schemeClr val="bg1"/>
                </a:solidFill>
                <a:latin typeface="Bernard MT Condensed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ernard MT Condensed" pitchFamily="18" charset="0"/>
              </a:rPr>
              <a:t>adapat</a:t>
            </a:r>
            <a:r>
              <a:rPr lang="en-US" dirty="0" smtClean="0">
                <a:solidFill>
                  <a:srgbClr val="FFFF00"/>
                </a:solidFill>
                <a:latin typeface="Bernard MT Condensed" pitchFamily="18" charset="0"/>
              </a:rPr>
              <a:t> RM10 </a:t>
            </a:r>
            <a:r>
              <a:rPr lang="en-US" dirty="0" smtClean="0">
                <a:solidFill>
                  <a:schemeClr val="bg1"/>
                </a:solidFill>
                <a:latin typeface="Bernard MT Condensed" pitchFamily="18" charset="0"/>
              </a:rPr>
              <a:t>airtime </a:t>
            </a:r>
            <a:r>
              <a:rPr lang="en-US" dirty="0" smtClean="0">
                <a:solidFill>
                  <a:srgbClr val="FFFF00"/>
                </a:solidFill>
                <a:latin typeface="Bernard MT Condensed" pitchFamily="18" charset="0"/>
              </a:rPr>
              <a:t>PERCUMA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Bernard MT Condensed" pitchFamily="18" charset="0"/>
              </a:rPr>
              <a:t>Setiap</a:t>
            </a:r>
            <a:r>
              <a:rPr lang="en-US" dirty="0" smtClean="0">
                <a:solidFill>
                  <a:schemeClr val="bg1"/>
                </a:solidFill>
                <a:latin typeface="Bernard MT Condensed" pitchFamily="18" charset="0"/>
              </a:rPr>
              <a:t> kali </a:t>
            </a:r>
            <a:r>
              <a:rPr lang="en-US" dirty="0" err="1" smtClean="0">
                <a:solidFill>
                  <a:schemeClr val="bg1"/>
                </a:solidFill>
                <a:latin typeface="Bernard MT Condensed" pitchFamily="18" charset="0"/>
              </a:rPr>
              <a:t>anda</a:t>
            </a:r>
            <a:r>
              <a:rPr lang="en-US" dirty="0" smtClean="0">
                <a:solidFill>
                  <a:schemeClr val="bg1"/>
                </a:solidFill>
                <a:latin typeface="Bernard MT Condensed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ernard MT Condensed" pitchFamily="18" charset="0"/>
              </a:rPr>
              <a:t>topup</a:t>
            </a:r>
            <a:r>
              <a:rPr lang="en-US" dirty="0" smtClean="0">
                <a:solidFill>
                  <a:schemeClr val="bg1"/>
                </a:solidFill>
                <a:latin typeface="Bernard MT Condensed" pitchFamily="18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Bernard MT Condensed" pitchFamily="18" charset="0"/>
              </a:rPr>
              <a:t>RM50</a:t>
            </a:r>
            <a:r>
              <a:rPr lang="en-US" dirty="0" smtClean="0">
                <a:solidFill>
                  <a:schemeClr val="bg1"/>
                </a:solidFill>
                <a:latin typeface="Bernard MT Condensed" pitchFamily="18" charset="0"/>
              </a:rPr>
              <a:t>,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Bernard MT Condensed" pitchFamily="18" charset="0"/>
              </a:rPr>
              <a:t>Anda</a:t>
            </a:r>
            <a:r>
              <a:rPr lang="en-US" dirty="0" smtClean="0">
                <a:solidFill>
                  <a:schemeClr val="bg1"/>
                </a:solidFill>
                <a:latin typeface="Bernard MT Condensed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ernard MT Condensed" pitchFamily="18" charset="0"/>
              </a:rPr>
              <a:t>adapat</a:t>
            </a:r>
            <a:r>
              <a:rPr lang="en-US" dirty="0" smtClean="0">
                <a:solidFill>
                  <a:srgbClr val="FFFF00"/>
                </a:solidFill>
                <a:latin typeface="Bernard MT Condensed" pitchFamily="18" charset="0"/>
              </a:rPr>
              <a:t> RM20 </a:t>
            </a:r>
            <a:r>
              <a:rPr lang="en-US" dirty="0" smtClean="0">
                <a:solidFill>
                  <a:schemeClr val="bg1"/>
                </a:solidFill>
                <a:latin typeface="Bernard MT Condensed" pitchFamily="18" charset="0"/>
              </a:rPr>
              <a:t>airtime </a:t>
            </a:r>
            <a:r>
              <a:rPr lang="en-US" dirty="0" smtClean="0">
                <a:solidFill>
                  <a:srgbClr val="FFFF00"/>
                </a:solidFill>
                <a:latin typeface="Bernard MT Condensed" pitchFamily="18" charset="0"/>
              </a:rPr>
              <a:t>PERCUMA</a:t>
            </a:r>
          </a:p>
          <a:p>
            <a:endParaRPr lang="en-US" dirty="0" smtClean="0">
              <a:solidFill>
                <a:srgbClr val="FFFF00"/>
              </a:solidFill>
              <a:latin typeface="Bernard MT Condensed" pitchFamily="18" charset="0"/>
            </a:endParaRPr>
          </a:p>
          <a:p>
            <a:endParaRPr lang="en-US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pic>
        <p:nvPicPr>
          <p:cNvPr id="4" name="Picture 3" descr="3385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28600"/>
            <a:ext cx="3746680" cy="2347210"/>
          </a:xfrm>
          <a:prstGeom prst="rect">
            <a:avLst/>
          </a:prstGeom>
        </p:spPr>
      </p:pic>
      <p:pic>
        <p:nvPicPr>
          <p:cNvPr id="5" name="Picture 4" descr="whatsapp-logo-color-symbo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400" y="5181600"/>
            <a:ext cx="2625305" cy="1676400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5943600" y="1828800"/>
            <a:ext cx="2610862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Hubungi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saya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 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>
              <a:solidFill>
                <a:schemeClr val="bg1"/>
              </a:solidFill>
              <a:latin typeface="Bernard MT Condensed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Norfaizul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ernard MT Condensed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Bernard MT Condensed" pitchFamily="18" charset="0"/>
              </a:rPr>
              <a:t>Sitiawan</a:t>
            </a:r>
            <a:r>
              <a:rPr lang="en-US" sz="3200" dirty="0" smtClean="0">
                <a:solidFill>
                  <a:schemeClr val="bg1"/>
                </a:solidFill>
                <a:latin typeface="Bernard MT Condensed" pitchFamily="18" charset="0"/>
              </a:rPr>
              <a:t> Perak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ernard MT Condensed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ernard MT Condensed" pitchFamily="18" charset="0"/>
              <a:ea typeface="+mn-ea"/>
              <a:cs typeface="+mn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 rot="19382615">
            <a:off x="4150768" y="608781"/>
            <a:ext cx="2610862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Jom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Tukar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ke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 Tune Talk Tone Excel!!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ernard MT Condensed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3385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28600"/>
            <a:ext cx="1824487" cy="1143000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381000" y="1524000"/>
            <a:ext cx="8305800" cy="449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err="1" smtClean="0">
                <a:solidFill>
                  <a:schemeClr val="bg1"/>
                </a:solidFill>
                <a:latin typeface="Bernard MT Condensed" pitchFamily="18" charset="0"/>
              </a:rPr>
              <a:t>Apa</a:t>
            </a:r>
            <a:r>
              <a:rPr lang="en-US" sz="2400" dirty="0" smtClean="0">
                <a:solidFill>
                  <a:schemeClr val="bg1"/>
                </a:solidFill>
                <a:latin typeface="Bernard MT Condensed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Bernard MT Condensed" pitchFamily="18" charset="0"/>
              </a:rPr>
              <a:t>perlu</a:t>
            </a:r>
            <a:r>
              <a:rPr lang="en-US" sz="2400" dirty="0" smtClean="0">
                <a:solidFill>
                  <a:schemeClr val="bg1"/>
                </a:solidFill>
                <a:latin typeface="Bernard MT Condensed" pitchFamily="18" charset="0"/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  <a:latin typeface="Bernard MT Condensed" pitchFamily="18" charset="0"/>
              </a:rPr>
              <a:t>anda</a:t>
            </a:r>
            <a:r>
              <a:rPr lang="en-US" sz="2400" dirty="0" smtClean="0">
                <a:solidFill>
                  <a:schemeClr val="accent1"/>
                </a:solidFill>
                <a:latin typeface="Bernard MT Condensed" pitchFamily="18" charset="0"/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  <a:latin typeface="Bernard MT Condensed" pitchFamily="18" charset="0"/>
              </a:rPr>
              <a:t>lakukan</a:t>
            </a:r>
            <a:r>
              <a:rPr lang="en-US" sz="2400" dirty="0" smtClean="0">
                <a:solidFill>
                  <a:schemeClr val="accent1"/>
                </a:solidFill>
                <a:latin typeface="Bernard MT Condensed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Bernard MT Condensed" pitchFamily="18" charset="0"/>
              </a:rPr>
              <a:t>jika</a:t>
            </a:r>
            <a:r>
              <a:rPr lang="en-US" sz="2400" dirty="0" smtClean="0">
                <a:solidFill>
                  <a:schemeClr val="bg1"/>
                </a:solidFill>
                <a:latin typeface="Bernard MT Condensed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Bernard MT Condensed" pitchFamily="18" charset="0"/>
              </a:rPr>
              <a:t>mahu</a:t>
            </a:r>
            <a:r>
              <a:rPr lang="en-US" sz="2400" dirty="0" smtClean="0">
                <a:solidFill>
                  <a:schemeClr val="bg1"/>
                </a:solidFill>
                <a:latin typeface="Bernard MT Condensed" pitchFamily="18" charset="0"/>
              </a:rPr>
              <a:t> </a:t>
            </a:r>
            <a:r>
              <a:rPr lang="en-US" sz="2400" dirty="0" smtClean="0">
                <a:solidFill>
                  <a:srgbClr val="7030A0"/>
                </a:solidFill>
                <a:latin typeface="Bernard MT Condensed" pitchFamily="18" charset="0"/>
              </a:rPr>
              <a:t>TUKAR</a:t>
            </a:r>
            <a:r>
              <a:rPr lang="en-US" sz="2400" dirty="0" smtClean="0">
                <a:solidFill>
                  <a:schemeClr val="bg1"/>
                </a:solidFill>
                <a:latin typeface="Bernard MT Condensed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Bernard MT Condensed" pitchFamily="18" charset="0"/>
              </a:rPr>
              <a:t>ke</a:t>
            </a:r>
            <a:r>
              <a:rPr lang="en-US" sz="2400" dirty="0" smtClean="0">
                <a:solidFill>
                  <a:schemeClr val="bg1"/>
                </a:solidFill>
                <a:latin typeface="Bernard MT Condensed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Bernard MT Condensed" pitchFamily="18" charset="0"/>
              </a:rPr>
              <a:t>TUNE TALK TONE EXCEL</a:t>
            </a:r>
            <a:endParaRPr lang="en-US" sz="2000" dirty="0" smtClean="0">
              <a:solidFill>
                <a:schemeClr val="bg1"/>
              </a:solidFill>
              <a:latin typeface="Bernard MT Condensed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dirty="0" smtClean="0">
                <a:solidFill>
                  <a:schemeClr val="bg1"/>
                </a:solidFill>
                <a:latin typeface="Bernard MT Condensed" pitchFamily="18" charset="0"/>
              </a:rPr>
              <a:t>B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eli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sim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kad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dgn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saya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RM90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(cod/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poslaju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)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dirty="0" err="1" smtClean="0">
                <a:solidFill>
                  <a:schemeClr val="bg1"/>
                </a:solidFill>
                <a:latin typeface="Bernard MT Condensed" pitchFamily="18" charset="0"/>
              </a:rPr>
              <a:t>Setelah</a:t>
            </a:r>
            <a:r>
              <a:rPr lang="en-US" sz="2000" dirty="0" smtClean="0">
                <a:solidFill>
                  <a:schemeClr val="bg1"/>
                </a:solidFill>
                <a:latin typeface="Bernard MT Condensed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Bernard MT Condensed" pitchFamily="18" charset="0"/>
              </a:rPr>
              <a:t>dapat</a:t>
            </a:r>
            <a:r>
              <a:rPr lang="en-US" sz="2000" dirty="0" smtClean="0">
                <a:solidFill>
                  <a:schemeClr val="bg1"/>
                </a:solidFill>
                <a:latin typeface="Bernard MT Condensed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Bernard MT Condensed" pitchFamily="18" charset="0"/>
              </a:rPr>
              <a:t>sim</a:t>
            </a:r>
            <a:r>
              <a:rPr lang="en-US" sz="2000" dirty="0" smtClean="0">
                <a:solidFill>
                  <a:schemeClr val="bg1"/>
                </a:solidFill>
                <a:latin typeface="Bernard MT Condensed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Bernard MT Condensed" pitchFamily="18" charset="0"/>
              </a:rPr>
              <a:t>kad</a:t>
            </a:r>
            <a:r>
              <a:rPr lang="en-US" sz="2000" dirty="0" smtClean="0">
                <a:solidFill>
                  <a:schemeClr val="bg1"/>
                </a:solidFill>
                <a:latin typeface="Bernard MT Condensed" pitchFamily="18" charset="0"/>
              </a:rPr>
              <a:t>, </a:t>
            </a:r>
            <a:r>
              <a:rPr lang="en-US" sz="2000" dirty="0" err="1" smtClean="0">
                <a:solidFill>
                  <a:srgbClr val="FFFF00"/>
                </a:solidFill>
                <a:latin typeface="Bernard MT Condensed" pitchFamily="18" charset="0"/>
              </a:rPr>
              <a:t>hantarkan</a:t>
            </a:r>
            <a:r>
              <a:rPr lang="en-US" sz="2000" dirty="0" smtClean="0">
                <a:solidFill>
                  <a:srgbClr val="FFFF00"/>
                </a:solidFill>
                <a:latin typeface="Bernard MT Condensed" pitchFamily="18" charset="0"/>
              </a:rPr>
              <a:t> SMS </a:t>
            </a:r>
            <a:r>
              <a:rPr lang="en-US" sz="2000" dirty="0" err="1" smtClean="0">
                <a:solidFill>
                  <a:srgbClr val="FFFF00"/>
                </a:solidFill>
                <a:latin typeface="Bernard MT Condensed" pitchFamily="18" charset="0"/>
              </a:rPr>
              <a:t>ke</a:t>
            </a:r>
            <a:r>
              <a:rPr lang="en-US" sz="2000" dirty="0" smtClean="0">
                <a:solidFill>
                  <a:srgbClr val="FFFF00"/>
                </a:solidFill>
                <a:latin typeface="Bernard MT Condensed" pitchFamily="18" charset="0"/>
              </a:rPr>
              <a:t> 0147057769, </a:t>
            </a:r>
            <a:r>
              <a:rPr lang="en-US" sz="2000" dirty="0" smtClean="0">
                <a:solidFill>
                  <a:srgbClr val="FF0000"/>
                </a:solidFill>
                <a:latin typeface="Bernard MT Condensed" pitchFamily="18" charset="0"/>
              </a:rPr>
              <a:t>(</a:t>
            </a:r>
            <a:r>
              <a:rPr lang="en-US" sz="2000" dirty="0" err="1" smtClean="0">
                <a:solidFill>
                  <a:srgbClr val="FF0000"/>
                </a:solidFill>
                <a:latin typeface="Bernard MT Condensed" pitchFamily="18" charset="0"/>
              </a:rPr>
              <a:t>rujuk</a:t>
            </a:r>
            <a:r>
              <a:rPr lang="en-US" sz="2000" dirty="0" smtClean="0">
                <a:solidFill>
                  <a:srgbClr val="FF0000"/>
                </a:solidFill>
                <a:latin typeface="Bernard MT Condensed" pitchFamily="18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Bernard MT Condensed" pitchFamily="18" charset="0"/>
              </a:rPr>
              <a:t>cara</a:t>
            </a:r>
            <a:r>
              <a:rPr lang="en-US" sz="2000" dirty="0" smtClean="0">
                <a:solidFill>
                  <a:srgbClr val="FF0000"/>
                </a:solidFill>
                <a:latin typeface="Bernard MT Condensed" pitchFamily="18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Bernard MT Condensed" pitchFamily="18" charset="0"/>
              </a:rPr>
              <a:t>yg</a:t>
            </a:r>
            <a:r>
              <a:rPr lang="en-US" sz="2000" dirty="0" smtClean="0">
                <a:solidFill>
                  <a:srgbClr val="FF0000"/>
                </a:solidFill>
                <a:latin typeface="Bernard MT Condensed" pitchFamily="18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Bernard MT Condensed" pitchFamily="18" charset="0"/>
              </a:rPr>
              <a:t>saya</a:t>
            </a:r>
            <a:r>
              <a:rPr lang="en-US" sz="2000" dirty="0" smtClean="0">
                <a:solidFill>
                  <a:srgbClr val="FF0000"/>
                </a:solidFill>
                <a:latin typeface="Bernard MT Condensed" pitchFamily="18" charset="0"/>
              </a:rPr>
              <a:t> ajar)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ernard MT Condensed" pitchFamily="18" charset="0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Selepas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itu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akan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dapat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beberapa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 SMS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simpan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 no IDP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anda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ernard MT Condensed" pitchFamily="18" charset="0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dirty="0" err="1" smtClean="0">
                <a:solidFill>
                  <a:schemeClr val="bg1"/>
                </a:solidFill>
                <a:latin typeface="Bernard MT Condensed" pitchFamily="18" charset="0"/>
              </a:rPr>
              <a:t>Setelah</a:t>
            </a:r>
            <a:r>
              <a:rPr lang="en-US" sz="2000" dirty="0" smtClean="0">
                <a:solidFill>
                  <a:schemeClr val="bg1"/>
                </a:solidFill>
                <a:latin typeface="Bernard MT Condensed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Bernard MT Condensed" pitchFamily="18" charset="0"/>
              </a:rPr>
              <a:t>sim</a:t>
            </a:r>
            <a:r>
              <a:rPr lang="en-US" sz="2000" dirty="0" smtClean="0">
                <a:solidFill>
                  <a:schemeClr val="bg1"/>
                </a:solidFill>
                <a:latin typeface="Bernard MT Condensed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Bernard MT Condensed" pitchFamily="18" charset="0"/>
              </a:rPr>
              <a:t>kad</a:t>
            </a:r>
            <a:r>
              <a:rPr lang="en-US" sz="2000" dirty="0" smtClean="0">
                <a:solidFill>
                  <a:schemeClr val="bg1"/>
                </a:solidFill>
                <a:latin typeface="Bernard MT Condensed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Bernard MT Condensed" pitchFamily="18" charset="0"/>
              </a:rPr>
              <a:t>anda</a:t>
            </a:r>
            <a:r>
              <a:rPr lang="en-US" sz="2000" dirty="0" smtClean="0">
                <a:solidFill>
                  <a:schemeClr val="bg1"/>
                </a:solidFill>
                <a:latin typeface="Bernard MT Condensed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Bernard MT Condensed" pitchFamily="18" charset="0"/>
              </a:rPr>
              <a:t>telah</a:t>
            </a:r>
            <a:r>
              <a:rPr lang="en-US" sz="2000" dirty="0" smtClean="0">
                <a:solidFill>
                  <a:schemeClr val="bg1"/>
                </a:solidFill>
                <a:latin typeface="Bernard MT Condensed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Bernard MT Condensed" pitchFamily="18" charset="0"/>
              </a:rPr>
              <a:t>selesai</a:t>
            </a:r>
            <a:r>
              <a:rPr lang="en-US" sz="2000" dirty="0" smtClean="0">
                <a:solidFill>
                  <a:schemeClr val="bg1"/>
                </a:solidFill>
                <a:latin typeface="Bernard MT Condensed" pitchFamily="18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Bernard MT Condensed" pitchFamily="18" charset="0"/>
              </a:rPr>
              <a:t>PORT IN</a:t>
            </a:r>
          </a:p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Layari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Bernard MT Condensed" pitchFamily="18" charset="0"/>
              </a:rPr>
              <a:t>http://www.tonegroup.net:8080/toneexcel/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dan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 click 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Tone Excel User Login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Bernard MT Condensed" pitchFamily="18" charset="0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Login ID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anda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adalah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no IC/PASSPORT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anda</a:t>
            </a:r>
            <a:endParaRPr kumimoji="0" lang="en-US" sz="20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ernard MT Condensed" pitchFamily="18" charset="0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baseline="0" dirty="0" smtClean="0">
                <a:solidFill>
                  <a:srgbClr val="FF0000"/>
                </a:solidFill>
                <a:latin typeface="Bernard MT Condensed" pitchFamily="18" charset="0"/>
              </a:rPr>
              <a:t>Password</a:t>
            </a:r>
            <a:r>
              <a:rPr lang="en-US" sz="2000" baseline="0" dirty="0" smtClean="0">
                <a:solidFill>
                  <a:schemeClr val="bg1"/>
                </a:solidFill>
                <a:latin typeface="Bernard MT Condensed" pitchFamily="18" charset="0"/>
              </a:rPr>
              <a:t> </a:t>
            </a:r>
            <a:r>
              <a:rPr lang="en-US" sz="2000" baseline="0" dirty="0" err="1" smtClean="0">
                <a:solidFill>
                  <a:schemeClr val="bg1"/>
                </a:solidFill>
                <a:latin typeface="Bernard MT Condensed" pitchFamily="18" charset="0"/>
              </a:rPr>
              <a:t>anda</a:t>
            </a:r>
            <a:r>
              <a:rPr lang="en-US" sz="2000" baseline="0" dirty="0" smtClean="0">
                <a:solidFill>
                  <a:schemeClr val="bg1"/>
                </a:solidFill>
                <a:latin typeface="Bernard MT Condensed" pitchFamily="18" charset="0"/>
              </a:rPr>
              <a:t> </a:t>
            </a:r>
            <a:r>
              <a:rPr lang="en-US" sz="2000" baseline="0" dirty="0" err="1" smtClean="0">
                <a:solidFill>
                  <a:schemeClr val="bg1"/>
                </a:solidFill>
                <a:latin typeface="Bernard MT Condensed" pitchFamily="18" charset="0"/>
              </a:rPr>
              <a:t>untuk</a:t>
            </a:r>
            <a:r>
              <a:rPr lang="en-US" sz="2000" baseline="0" dirty="0" smtClean="0">
                <a:solidFill>
                  <a:schemeClr val="bg1"/>
                </a:solidFill>
                <a:latin typeface="Bernard MT Condensed" pitchFamily="18" charset="0"/>
              </a:rPr>
              <a:t> </a:t>
            </a:r>
            <a:r>
              <a:rPr lang="en-US" sz="2000" baseline="0" dirty="0" err="1" smtClean="0">
                <a:solidFill>
                  <a:schemeClr val="bg1"/>
                </a:solidFill>
                <a:latin typeface="Bernard MT Condensed" pitchFamily="18" charset="0"/>
              </a:rPr>
              <a:t>pertama</a:t>
            </a:r>
            <a:r>
              <a:rPr lang="en-US" sz="2000" baseline="0" dirty="0" smtClean="0">
                <a:solidFill>
                  <a:schemeClr val="bg1"/>
                </a:solidFill>
                <a:latin typeface="Bernard MT Condensed" pitchFamily="18" charset="0"/>
              </a:rPr>
              <a:t> kali </a:t>
            </a:r>
            <a:r>
              <a:rPr lang="en-US" sz="2000" baseline="0" dirty="0" err="1" smtClean="0">
                <a:solidFill>
                  <a:schemeClr val="bg1"/>
                </a:solidFill>
                <a:latin typeface="Bernard MT Condensed" pitchFamily="18" charset="0"/>
              </a:rPr>
              <a:t>adalah</a:t>
            </a:r>
            <a:r>
              <a:rPr lang="en-US" sz="2000" baseline="0" dirty="0" smtClean="0">
                <a:solidFill>
                  <a:schemeClr val="bg1"/>
                </a:solidFill>
                <a:latin typeface="Bernard MT Condensed" pitchFamily="18" charset="0"/>
              </a:rPr>
              <a:t> : </a:t>
            </a:r>
            <a:r>
              <a:rPr lang="en-US" sz="2000" baseline="0" dirty="0" smtClean="0">
                <a:solidFill>
                  <a:srgbClr val="FFFF00"/>
                </a:solidFill>
                <a:latin typeface="Bernard MT Condensed" pitchFamily="18" charset="0"/>
              </a:rPr>
              <a:t>1234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Sila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 click 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Member Care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dan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lengkapkan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maklumat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peribadi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anda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termasuk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no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akaun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 bank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untuk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kemasukan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incentive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000" baseline="0" dirty="0" smtClean="0">
              <a:solidFill>
                <a:srgbClr val="FFFF00"/>
              </a:solidFill>
              <a:latin typeface="Bernard MT Condensed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baseline="0" dirty="0" smtClean="0">
                <a:solidFill>
                  <a:srgbClr val="7030A0"/>
                </a:solidFill>
                <a:latin typeface="Bernard MT Condensed" pitchFamily="18" charset="0"/>
              </a:rPr>
              <a:t>SELEPAS ITU, ANDA SUDAH BOLEH DAFTARKAN ORANG LAIN PULA DAN JANA PENDAPATAN</a:t>
            </a:r>
            <a:r>
              <a:rPr lang="en-US" sz="2000" dirty="0" smtClean="0">
                <a:solidFill>
                  <a:srgbClr val="7030A0"/>
                </a:solidFill>
                <a:latin typeface="Bernard MT Condensed" pitchFamily="18" charset="0"/>
              </a:rPr>
              <a:t> ANDA!!!!!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Bernard MT Condensed" pitchFamily="18" charset="0"/>
              <a:ea typeface="+mn-ea"/>
              <a:cs typeface="+mn-cs"/>
            </a:endParaRPr>
          </a:p>
        </p:txBody>
      </p:sp>
      <p:pic>
        <p:nvPicPr>
          <p:cNvPr id="6" name="Picture 5" descr="whatsapp-logo-color-symbo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28800" y="533400"/>
            <a:ext cx="1600200" cy="1021815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2971800" y="609600"/>
            <a:ext cx="3048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ernard MT Condensed" pitchFamily="18" charset="0"/>
                <a:ea typeface="+mj-ea"/>
                <a:cs typeface="+mj-cs"/>
              </a:rPr>
              <a:t>0174684864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Bernard MT Condensed" pitchFamily="18" charset="0"/>
              <a:ea typeface="+mj-ea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 rot="20333131">
            <a:off x="5181600" y="533400"/>
            <a:ext cx="3276600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dirty="0" err="1" smtClean="0">
                <a:solidFill>
                  <a:schemeClr val="bg1"/>
                </a:solidFill>
                <a:latin typeface="Bernard MT Condensed" pitchFamily="18" charset="0"/>
              </a:rPr>
              <a:t>Norfaizul</a:t>
            </a:r>
            <a:endParaRPr lang="en-US" dirty="0" smtClean="0">
              <a:solidFill>
                <a:schemeClr val="bg1"/>
              </a:solidFill>
              <a:latin typeface="Bernard MT Condensed" pitchFamily="18" charset="0"/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en-US" dirty="0" err="1" smtClean="0">
                <a:solidFill>
                  <a:schemeClr val="bg1"/>
                </a:solidFill>
                <a:latin typeface="Bernard MT Condensed" pitchFamily="18" charset="0"/>
              </a:rPr>
              <a:t>Sitiawan</a:t>
            </a:r>
            <a:r>
              <a:rPr lang="en-US" dirty="0" smtClean="0">
                <a:solidFill>
                  <a:schemeClr val="bg1"/>
                </a:solidFill>
                <a:latin typeface="Bernard MT Condensed" pitchFamily="18" charset="0"/>
              </a:rPr>
              <a:t> Perak</a:t>
            </a:r>
            <a:endParaRPr lang="en-US" dirty="0" smtClean="0">
              <a:solidFill>
                <a:schemeClr val="bg1"/>
              </a:solidFill>
              <a:latin typeface="Bernard MT Condensed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Cara REGISTER </a:t>
            </a:r>
            <a:r>
              <a:rPr lang="en-US" dirty="0" err="1" smtClean="0">
                <a:solidFill>
                  <a:srgbClr val="FF0000"/>
                </a:solidFill>
                <a:latin typeface="Berlin Sans FB Demi" pitchFamily="34" charset="0"/>
              </a:rPr>
              <a:t>downline</a:t>
            </a:r>
            <a:endParaRPr lang="en-US" dirty="0">
              <a:solidFill>
                <a:srgbClr val="FF0000"/>
              </a:solidFill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SMS KE 0147057769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    AD (NAMA PENUH) </a:t>
            </a:r>
            <a:r>
              <a:rPr lang="en-US" dirty="0" smtClean="0">
                <a:solidFill>
                  <a:srgbClr val="FF0000"/>
                </a:solidFill>
              </a:rPr>
              <a:t>(NO S/N) </a:t>
            </a:r>
            <a:r>
              <a:rPr lang="en-US" dirty="0" smtClean="0">
                <a:solidFill>
                  <a:srgbClr val="00B0F0"/>
                </a:solidFill>
              </a:rPr>
              <a:t>(NO PUK) </a:t>
            </a:r>
            <a:r>
              <a:rPr lang="en-US" dirty="0" smtClean="0">
                <a:solidFill>
                  <a:srgbClr val="FF0000"/>
                </a:solidFill>
              </a:rPr>
              <a:t>(NO IC) </a:t>
            </a:r>
            <a:r>
              <a:rPr lang="en-US" dirty="0" smtClean="0">
                <a:solidFill>
                  <a:srgbClr val="FFFF00"/>
                </a:solidFill>
              </a:rPr>
              <a:t>(ALAMAT, BANDAR) </a:t>
            </a:r>
            <a:r>
              <a:rPr lang="en-US" dirty="0" smtClean="0">
                <a:solidFill>
                  <a:srgbClr val="FF0000"/>
                </a:solidFill>
              </a:rPr>
              <a:t>(POSKOD) </a:t>
            </a:r>
            <a:r>
              <a:rPr lang="en-US" dirty="0" smtClean="0">
                <a:solidFill>
                  <a:srgbClr val="7030A0"/>
                </a:solidFill>
              </a:rPr>
              <a:t>(IDP PENAJA/ANDA)</a:t>
            </a:r>
          </a:p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Contoh</a:t>
            </a:r>
            <a:r>
              <a:rPr lang="en-US" dirty="0" smtClean="0">
                <a:solidFill>
                  <a:srgbClr val="FF0000"/>
                </a:solidFill>
              </a:rPr>
              <a:t> : </a:t>
            </a: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	</a:t>
            </a:r>
            <a:r>
              <a:rPr lang="en-US" dirty="0" smtClean="0">
                <a:solidFill>
                  <a:srgbClr val="00B050"/>
                </a:solidFill>
              </a:rPr>
              <a:t> AD LABU BIN KURA-KURA </a:t>
            </a:r>
            <a:r>
              <a:rPr lang="en-US" dirty="0" smtClean="0">
                <a:solidFill>
                  <a:srgbClr val="FF0000"/>
                </a:solidFill>
              </a:rPr>
              <a:t>80123456 </a:t>
            </a:r>
            <a:r>
              <a:rPr lang="en-US" dirty="0" smtClean="0">
                <a:solidFill>
                  <a:srgbClr val="00B0F0"/>
                </a:solidFill>
              </a:rPr>
              <a:t>12345678 </a:t>
            </a:r>
            <a:r>
              <a:rPr lang="en-US" dirty="0" smtClean="0">
                <a:solidFill>
                  <a:srgbClr val="FF0000"/>
                </a:solidFill>
              </a:rPr>
              <a:t>781211012345 </a:t>
            </a:r>
            <a:r>
              <a:rPr lang="en-US" dirty="0" smtClean="0">
                <a:solidFill>
                  <a:srgbClr val="FFFF00"/>
                </a:solidFill>
              </a:rPr>
              <a:t>NO. 123 </a:t>
            </a:r>
            <a:r>
              <a:rPr lang="en-US" dirty="0" err="1" smtClean="0">
                <a:solidFill>
                  <a:srgbClr val="FFFF00"/>
                </a:solidFill>
              </a:rPr>
              <a:t>Jalan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Cari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Makan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Kampung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Pisang</a:t>
            </a:r>
            <a:r>
              <a:rPr lang="en-US" dirty="0" smtClean="0">
                <a:solidFill>
                  <a:srgbClr val="FFFF00"/>
                </a:solidFill>
              </a:rPr>
              <a:t>, Tokyo </a:t>
            </a:r>
            <a:r>
              <a:rPr lang="en-US" dirty="0" smtClean="0">
                <a:solidFill>
                  <a:srgbClr val="FF0000"/>
                </a:solidFill>
              </a:rPr>
              <a:t>81600 </a:t>
            </a:r>
            <a:r>
              <a:rPr lang="en-US" dirty="0" smtClean="0">
                <a:solidFill>
                  <a:srgbClr val="7030A0"/>
                </a:solidFill>
              </a:rPr>
              <a:t>IDP247749</a:t>
            </a:r>
            <a:endParaRPr lang="en-US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Cara PORT IN</a:t>
            </a:r>
            <a:endParaRPr lang="en-US" dirty="0">
              <a:solidFill>
                <a:srgbClr val="FF0000"/>
              </a:solidFill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SMS KE 0147057769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    PT (NAMA PENUH) </a:t>
            </a:r>
            <a:r>
              <a:rPr lang="en-US" dirty="0" smtClean="0">
                <a:solidFill>
                  <a:srgbClr val="FF0000"/>
                </a:solidFill>
              </a:rPr>
              <a:t>(NO S/N) </a:t>
            </a:r>
            <a:r>
              <a:rPr lang="en-US" dirty="0" smtClean="0">
                <a:solidFill>
                  <a:srgbClr val="00B0F0"/>
                </a:solidFill>
              </a:rPr>
              <a:t>(NO PUK) </a:t>
            </a:r>
            <a:r>
              <a:rPr lang="en-US" dirty="0" smtClean="0">
                <a:solidFill>
                  <a:srgbClr val="FF0000"/>
                </a:solidFill>
              </a:rPr>
              <a:t>(NO IC) </a:t>
            </a:r>
            <a:r>
              <a:rPr lang="en-US" dirty="0" smtClean="0">
                <a:solidFill>
                  <a:srgbClr val="FFFF00"/>
                </a:solidFill>
              </a:rPr>
              <a:t>(ALAMAT, BANDAR) </a:t>
            </a:r>
            <a:r>
              <a:rPr lang="en-US" dirty="0" smtClean="0">
                <a:solidFill>
                  <a:srgbClr val="FF0000"/>
                </a:solidFill>
              </a:rPr>
              <a:t>(POSKOD) </a:t>
            </a:r>
            <a:r>
              <a:rPr lang="en-US" dirty="0" smtClean="0">
                <a:solidFill>
                  <a:srgbClr val="7030A0"/>
                </a:solidFill>
              </a:rPr>
              <a:t>(NAMA TELCO) </a:t>
            </a:r>
            <a:r>
              <a:rPr lang="en-US" dirty="0" smtClean="0">
                <a:solidFill>
                  <a:srgbClr val="FF0000"/>
                </a:solidFill>
              </a:rPr>
              <a:t>(NO NAK KEKAL)</a:t>
            </a:r>
          </a:p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Contoh</a:t>
            </a:r>
            <a:r>
              <a:rPr lang="en-US" dirty="0" smtClean="0">
                <a:solidFill>
                  <a:srgbClr val="FF0000"/>
                </a:solidFill>
              </a:rPr>
              <a:t> : </a:t>
            </a: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	</a:t>
            </a:r>
            <a:r>
              <a:rPr lang="en-US" dirty="0" smtClean="0">
                <a:solidFill>
                  <a:srgbClr val="00B050"/>
                </a:solidFill>
              </a:rPr>
              <a:t> AD LABU BIN KURA-KURA </a:t>
            </a:r>
            <a:r>
              <a:rPr lang="en-US" dirty="0" smtClean="0">
                <a:solidFill>
                  <a:srgbClr val="FF0000"/>
                </a:solidFill>
              </a:rPr>
              <a:t>80123456 </a:t>
            </a:r>
            <a:r>
              <a:rPr lang="en-US" dirty="0" smtClean="0">
                <a:solidFill>
                  <a:srgbClr val="00B0F0"/>
                </a:solidFill>
              </a:rPr>
              <a:t>12345678 </a:t>
            </a:r>
            <a:r>
              <a:rPr lang="en-US" dirty="0" smtClean="0">
                <a:solidFill>
                  <a:srgbClr val="FF0000"/>
                </a:solidFill>
              </a:rPr>
              <a:t>781211012345 </a:t>
            </a:r>
            <a:r>
              <a:rPr lang="en-US" dirty="0" smtClean="0">
                <a:solidFill>
                  <a:srgbClr val="FFFF00"/>
                </a:solidFill>
              </a:rPr>
              <a:t>NO. 123 </a:t>
            </a:r>
            <a:r>
              <a:rPr lang="en-US" dirty="0" err="1" smtClean="0">
                <a:solidFill>
                  <a:srgbClr val="FFFF00"/>
                </a:solidFill>
              </a:rPr>
              <a:t>Jalan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Cari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Makan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Kampung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Pisang</a:t>
            </a:r>
            <a:r>
              <a:rPr lang="en-US" dirty="0" smtClean="0">
                <a:solidFill>
                  <a:srgbClr val="FFFF00"/>
                </a:solidFill>
              </a:rPr>
              <a:t>, Tokyo </a:t>
            </a:r>
            <a:r>
              <a:rPr lang="en-US" smtClean="0">
                <a:solidFill>
                  <a:srgbClr val="FF0000"/>
                </a:solidFill>
              </a:rPr>
              <a:t>81600 </a:t>
            </a:r>
            <a:r>
              <a:rPr lang="en-US" smtClean="0">
                <a:solidFill>
                  <a:srgbClr val="7030A0"/>
                </a:solidFill>
              </a:rPr>
              <a:t>MAXIS </a:t>
            </a:r>
            <a:r>
              <a:rPr lang="en-US" smtClean="0">
                <a:solidFill>
                  <a:srgbClr val="FF0000"/>
                </a:solidFill>
              </a:rPr>
              <a:t>0123456789</a:t>
            </a:r>
            <a:endParaRPr lang="en-US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3385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28600"/>
            <a:ext cx="1824487" cy="1143000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381000" y="1524000"/>
            <a:ext cx="8305800" cy="495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err="1" smtClean="0">
                <a:solidFill>
                  <a:schemeClr val="bg1"/>
                </a:solidFill>
                <a:latin typeface="Bernard MT Condensed" pitchFamily="18" charset="0"/>
              </a:rPr>
              <a:t>Bagaimana</a:t>
            </a:r>
            <a:r>
              <a:rPr lang="en-US" sz="2800" dirty="0" smtClean="0">
                <a:solidFill>
                  <a:schemeClr val="bg1"/>
                </a:solidFill>
                <a:latin typeface="Bernard MT Condensed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Bernard MT Condensed" pitchFamily="18" charset="0"/>
              </a:rPr>
              <a:t>mahu</a:t>
            </a:r>
            <a:r>
              <a:rPr lang="en-US" sz="2800" dirty="0" smtClean="0">
                <a:solidFill>
                  <a:schemeClr val="bg1"/>
                </a:solidFill>
                <a:latin typeface="Bernard MT Condensed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Bernard MT Condensed" pitchFamily="18" charset="0"/>
              </a:rPr>
              <a:t>membeli</a:t>
            </a:r>
            <a:r>
              <a:rPr lang="en-US" sz="2800" dirty="0" smtClean="0">
                <a:solidFill>
                  <a:schemeClr val="bg1"/>
                </a:solidFill>
                <a:latin typeface="Bernard MT Condensed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Bernard MT Condensed" pitchFamily="18" charset="0"/>
              </a:rPr>
              <a:t>sim</a:t>
            </a:r>
            <a:r>
              <a:rPr lang="en-US" sz="2800" dirty="0" smtClean="0">
                <a:solidFill>
                  <a:schemeClr val="bg1"/>
                </a:solidFill>
                <a:latin typeface="Bernard MT Condensed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Bernard MT Condensed" pitchFamily="18" charset="0"/>
              </a:rPr>
              <a:t>kad</a:t>
            </a:r>
            <a:r>
              <a:rPr lang="en-US" sz="2800" dirty="0" smtClean="0">
                <a:solidFill>
                  <a:schemeClr val="bg1"/>
                </a:solidFill>
                <a:latin typeface="Bernard MT Condensed" pitchFamily="18" charset="0"/>
              </a:rPr>
              <a:t>  </a:t>
            </a:r>
            <a:r>
              <a:rPr lang="en-US" sz="2800" dirty="0" smtClean="0">
                <a:solidFill>
                  <a:srgbClr val="FF0000"/>
                </a:solidFill>
                <a:latin typeface="Bernard MT Condensed" pitchFamily="18" charset="0"/>
              </a:rPr>
              <a:t>TUNE TALK TONE EXCEL </a:t>
            </a:r>
          </a:p>
          <a:p>
            <a:pPr marL="342900" lvl="0" indent="-342900" algn="just">
              <a:spcBef>
                <a:spcPct val="20000"/>
              </a:spcBef>
            </a:pPr>
            <a:r>
              <a:rPr lang="en-US" sz="2800" dirty="0" err="1" smtClean="0">
                <a:solidFill>
                  <a:schemeClr val="bg1"/>
                </a:solidFill>
                <a:latin typeface="Bernard MT Condensed" pitchFamily="18" charset="0"/>
              </a:rPr>
              <a:t>secara</a:t>
            </a:r>
            <a:r>
              <a:rPr lang="en-US" sz="2800" dirty="0" smtClean="0">
                <a:solidFill>
                  <a:srgbClr val="FF0000"/>
                </a:solidFill>
                <a:latin typeface="Bernard MT Condensed" pitchFamily="18" charset="0"/>
              </a:rPr>
              <a:t>    </a:t>
            </a:r>
            <a:r>
              <a:rPr lang="en-US" sz="4000" dirty="0" smtClean="0">
                <a:solidFill>
                  <a:srgbClr val="FFFF00"/>
                </a:solidFill>
                <a:latin typeface="Bernard MT Condensed" pitchFamily="18" charset="0"/>
              </a:rPr>
              <a:t>POSLAJU/POS EKSPRES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Bernard MT Condensed" pitchFamily="18" charset="0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000" dirty="0" smtClean="0">
              <a:solidFill>
                <a:schemeClr val="bg1"/>
              </a:solidFill>
              <a:latin typeface="Bernard MT Condensed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dirty="0" smtClean="0">
                <a:solidFill>
                  <a:schemeClr val="bg1"/>
                </a:solidFill>
                <a:latin typeface="Bernard MT Condensed" pitchFamily="18" charset="0"/>
              </a:rPr>
              <a:t>Bank in </a:t>
            </a:r>
            <a:r>
              <a:rPr lang="en-US" sz="2000" dirty="0" err="1" smtClean="0">
                <a:solidFill>
                  <a:schemeClr val="bg1"/>
                </a:solidFill>
                <a:latin typeface="Bernard MT Condensed" pitchFamily="18" charset="0"/>
              </a:rPr>
              <a:t>ke</a:t>
            </a:r>
            <a:r>
              <a:rPr lang="en-US" sz="2000" dirty="0" smtClean="0">
                <a:solidFill>
                  <a:schemeClr val="bg1"/>
                </a:solidFill>
                <a:latin typeface="Bernard MT Condensed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Bernard MT Condensed" pitchFamily="18" charset="0"/>
              </a:rPr>
              <a:t>akaun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saya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RM90+RM4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(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kos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pos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)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ernard MT Condensed" pitchFamily="18" charset="0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dirty="0" smtClean="0">
                <a:solidFill>
                  <a:srgbClr val="FF0000"/>
                </a:solidFill>
                <a:latin typeface="Bernard MT Condensed" pitchFamily="18" charset="0"/>
              </a:rPr>
              <a:t>1581 6316 6401(MAYBANK</a:t>
            </a:r>
            <a:r>
              <a:rPr lang="en-US" sz="2000" dirty="0" smtClean="0">
                <a:solidFill>
                  <a:srgbClr val="FF0000"/>
                </a:solidFill>
                <a:latin typeface="Bernard MT Condensed" pitchFamily="18" charset="0"/>
              </a:rPr>
              <a:t>)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dirty="0" smtClean="0">
                <a:solidFill>
                  <a:srgbClr val="FF0000"/>
                </a:solidFill>
                <a:latin typeface="Bernard MT Condensed" pitchFamily="18" charset="0"/>
              </a:rPr>
              <a:t>7016 </a:t>
            </a:r>
            <a:r>
              <a:rPr lang="en-US" sz="2000" dirty="0" smtClean="0">
                <a:solidFill>
                  <a:srgbClr val="FF0000"/>
                </a:solidFill>
                <a:latin typeface="Bernard MT Condensed" pitchFamily="18" charset="0"/>
              </a:rPr>
              <a:t>1305 46 (CIMB)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000" baseline="0" dirty="0" smtClean="0">
              <a:solidFill>
                <a:schemeClr val="bg1"/>
              </a:solidFill>
              <a:latin typeface="Bernard MT Condensed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000" baseline="0" dirty="0" smtClean="0">
              <a:solidFill>
                <a:schemeClr val="bg1"/>
              </a:solidFill>
              <a:latin typeface="Bernard MT Condensed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baseline="0" dirty="0" err="1" smtClean="0">
                <a:solidFill>
                  <a:schemeClr val="bg1"/>
                </a:solidFill>
                <a:latin typeface="Bernard MT Condensed" pitchFamily="18" charset="0"/>
              </a:rPr>
              <a:t>Da</a:t>
            </a:r>
            <a:r>
              <a:rPr lang="en-US" sz="2000" dirty="0" err="1" smtClean="0">
                <a:solidFill>
                  <a:schemeClr val="bg1"/>
                </a:solidFill>
                <a:latin typeface="Bernard MT Condensed" pitchFamily="18" charset="0"/>
              </a:rPr>
              <a:t>h</a:t>
            </a:r>
            <a:r>
              <a:rPr lang="en-US" sz="2000" dirty="0" smtClean="0">
                <a:solidFill>
                  <a:schemeClr val="bg1"/>
                </a:solidFill>
                <a:latin typeface="Bernard MT Condensed" pitchFamily="18" charset="0"/>
              </a:rPr>
              <a:t> bank in..</a:t>
            </a:r>
            <a:r>
              <a:rPr lang="en-US" sz="2000" dirty="0" err="1" smtClean="0">
                <a:solidFill>
                  <a:srgbClr val="FF0000"/>
                </a:solidFill>
                <a:latin typeface="Bernard MT Condensed" pitchFamily="18" charset="0"/>
              </a:rPr>
              <a:t>whatsapp</a:t>
            </a:r>
            <a:r>
              <a:rPr lang="en-US" sz="2000" dirty="0" smtClean="0">
                <a:solidFill>
                  <a:srgbClr val="FF0000"/>
                </a:solidFill>
                <a:latin typeface="Bernard MT Condensed" pitchFamily="18" charset="0"/>
              </a:rPr>
              <a:t> print screen </a:t>
            </a:r>
            <a:r>
              <a:rPr lang="en-US" sz="2000" dirty="0" err="1" smtClean="0">
                <a:solidFill>
                  <a:srgbClr val="FF0000"/>
                </a:solidFill>
                <a:latin typeface="Bernard MT Condensed" pitchFamily="18" charset="0"/>
              </a:rPr>
              <a:t>resit</a:t>
            </a:r>
            <a:r>
              <a:rPr lang="en-US" sz="2000" dirty="0" smtClean="0">
                <a:solidFill>
                  <a:srgbClr val="FF0000"/>
                </a:solidFill>
                <a:latin typeface="Bernard MT Condensed" pitchFamily="18" charset="0"/>
              </a:rPr>
              <a:t>/</a:t>
            </a:r>
            <a:r>
              <a:rPr lang="en-US" sz="2000" dirty="0" err="1" smtClean="0">
                <a:solidFill>
                  <a:srgbClr val="FF0000"/>
                </a:solidFill>
                <a:latin typeface="Bernard MT Condensed" pitchFamily="18" charset="0"/>
              </a:rPr>
              <a:t>gambar</a:t>
            </a:r>
            <a:r>
              <a:rPr lang="en-US" sz="2000" dirty="0" smtClean="0">
                <a:solidFill>
                  <a:srgbClr val="FF0000"/>
                </a:solidFill>
                <a:latin typeface="Bernard MT Condensed" pitchFamily="18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Bernard MT Condensed" pitchFamily="18" charset="0"/>
              </a:rPr>
              <a:t>resit</a:t>
            </a:r>
            <a:r>
              <a:rPr lang="en-US" sz="2000" dirty="0" smtClean="0">
                <a:solidFill>
                  <a:srgbClr val="FF0000"/>
                </a:solidFill>
                <a:latin typeface="Bernard MT Condensed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Bernard MT Condensed" pitchFamily="18" charset="0"/>
              </a:rPr>
              <a:t>ke</a:t>
            </a:r>
            <a:r>
              <a:rPr lang="en-US" sz="2000" dirty="0" smtClean="0">
                <a:solidFill>
                  <a:schemeClr val="bg1"/>
                </a:solidFill>
                <a:latin typeface="Bernard MT Condensed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Bernard MT Condensed" pitchFamily="18" charset="0"/>
              </a:rPr>
              <a:t>nombor</a:t>
            </a:r>
            <a:r>
              <a:rPr lang="en-US" sz="2000" dirty="0" smtClean="0">
                <a:solidFill>
                  <a:schemeClr val="bg1"/>
                </a:solidFill>
                <a:latin typeface="Bernard MT Condensed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Bernard MT Condensed" pitchFamily="18" charset="0"/>
              </a:rPr>
              <a:t>saya</a:t>
            </a:r>
            <a:endParaRPr lang="en-US" sz="2000" dirty="0" smtClean="0">
              <a:solidFill>
                <a:schemeClr val="bg1"/>
              </a:solidFill>
              <a:latin typeface="Bernard MT Condensed" pitchFamily="18" charset="0"/>
            </a:endParaRPr>
          </a:p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SMS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(BELI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 SIM KAD)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jarak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 (NAMA PENUH)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jarak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(ALAMAT LENGKAP) </a:t>
            </a:r>
            <a:r>
              <a:rPr lang="en-US" sz="2000" dirty="0" err="1" smtClean="0">
                <a:solidFill>
                  <a:schemeClr val="bg1"/>
                </a:solidFill>
                <a:latin typeface="Bernard MT Condensed" pitchFamily="18" charset="0"/>
              </a:rPr>
              <a:t>jarak</a:t>
            </a:r>
            <a:r>
              <a:rPr lang="en-US" sz="2000" dirty="0" smtClean="0">
                <a:solidFill>
                  <a:schemeClr val="bg1"/>
                </a:solidFill>
                <a:latin typeface="Bernard MT Condensed" pitchFamily="18" charset="0"/>
              </a:rPr>
              <a:t> 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(NOMBOR TELEFON) 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Bernard MT Condensed" pitchFamily="18" charset="0"/>
              <a:ea typeface="+mn-ea"/>
              <a:cs typeface="+mn-cs"/>
            </a:endParaRPr>
          </a:p>
        </p:txBody>
      </p:sp>
      <p:pic>
        <p:nvPicPr>
          <p:cNvPr id="6" name="Picture 5" descr="whatsapp-logo-color-symbo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28800" y="533400"/>
            <a:ext cx="1600200" cy="1021815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2971800" y="609600"/>
            <a:ext cx="3048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ernard MT Condensed" pitchFamily="18" charset="0"/>
                <a:ea typeface="+mj-ea"/>
                <a:cs typeface="+mj-cs"/>
              </a:rPr>
              <a:t>0174684864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Bernard MT Condensed" pitchFamily="18" charset="0"/>
              <a:ea typeface="+mj-ea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 rot="20333131">
            <a:off x="5181600" y="533400"/>
            <a:ext cx="3276600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dirty="0" err="1" smtClean="0">
                <a:solidFill>
                  <a:schemeClr val="bg1"/>
                </a:solidFill>
                <a:latin typeface="Bernard MT Condensed" pitchFamily="18" charset="0"/>
              </a:rPr>
              <a:t>Norfaizul</a:t>
            </a:r>
            <a:endParaRPr lang="en-US" dirty="0" smtClean="0">
              <a:solidFill>
                <a:schemeClr val="bg1"/>
              </a:solidFill>
              <a:latin typeface="Bernard MT Condensed" pitchFamily="18" charset="0"/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en-US" dirty="0" err="1" smtClean="0">
                <a:solidFill>
                  <a:schemeClr val="bg1"/>
                </a:solidFill>
                <a:latin typeface="Bernard MT Condensed" pitchFamily="18" charset="0"/>
              </a:rPr>
              <a:t>Sitiawan</a:t>
            </a:r>
            <a:r>
              <a:rPr lang="en-US" dirty="0" smtClean="0">
                <a:solidFill>
                  <a:schemeClr val="bg1"/>
                </a:solidFill>
                <a:latin typeface="Bernard MT Condensed" pitchFamily="18" charset="0"/>
              </a:rPr>
              <a:t> Perak</a:t>
            </a:r>
            <a:endParaRPr lang="en-US" dirty="0" smtClean="0">
              <a:solidFill>
                <a:schemeClr val="bg1"/>
              </a:solidFill>
              <a:latin typeface="Bernard MT Condensed" pitchFamily="18" charset="0"/>
            </a:endParaRPr>
          </a:p>
        </p:txBody>
      </p:sp>
      <p:pic>
        <p:nvPicPr>
          <p:cNvPr id="9" name="Picture 8" descr="pos3_zps4f8a6c8d.jpg"/>
          <p:cNvPicPr>
            <a:picLocks noChangeAspect="1"/>
          </p:cNvPicPr>
          <p:nvPr/>
        </p:nvPicPr>
        <p:blipFill>
          <a:blip r:embed="rId4" cstate="print"/>
          <a:srcRect l="8400" t="11600" r="6800" b="5200"/>
          <a:stretch>
            <a:fillRect/>
          </a:stretch>
        </p:blipFill>
        <p:spPr>
          <a:xfrm>
            <a:off x="6477000" y="2209800"/>
            <a:ext cx="1371600" cy="100929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257800" y="3813601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7030A0"/>
                </a:solidFill>
                <a:latin typeface="Bernard MT Condensed" pitchFamily="18" charset="0"/>
              </a:rPr>
              <a:t>NORFAIZUL BIN AZALI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3581400" y="3657600"/>
            <a:ext cx="1447800" cy="1143000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304800" y="381000"/>
            <a:ext cx="8305800" cy="3200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err="1" smtClean="0">
                <a:solidFill>
                  <a:schemeClr val="bg1"/>
                </a:solidFill>
                <a:latin typeface="Bernard MT Condensed" pitchFamily="18" charset="0"/>
              </a:rPr>
              <a:t>Perbandingan</a:t>
            </a:r>
            <a:r>
              <a:rPr lang="en-US" sz="2800" dirty="0" smtClean="0">
                <a:solidFill>
                  <a:schemeClr val="bg1"/>
                </a:solidFill>
                <a:latin typeface="Bernard MT Condensed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Bernard MT Condensed" pitchFamily="18" charset="0"/>
              </a:rPr>
              <a:t>pengguna</a:t>
            </a:r>
            <a:r>
              <a:rPr lang="en-US" sz="2800" dirty="0" smtClean="0">
                <a:solidFill>
                  <a:schemeClr val="bg1"/>
                </a:solidFill>
                <a:latin typeface="Bernard MT Condensed" pitchFamily="18" charset="0"/>
              </a:rPr>
              <a:t> </a:t>
            </a:r>
            <a:r>
              <a:rPr lang="en-US" sz="3200" dirty="0" smtClean="0">
                <a:solidFill>
                  <a:srgbClr val="00B0F0"/>
                </a:solidFill>
                <a:latin typeface="Bernard MT Condensed" pitchFamily="18" charset="0"/>
              </a:rPr>
              <a:t>RM30/BULAN</a:t>
            </a:r>
            <a:endParaRPr lang="en-US" sz="2800" dirty="0" smtClean="0">
              <a:solidFill>
                <a:srgbClr val="00B0F0"/>
              </a:solidFill>
              <a:latin typeface="Bernard MT Condensed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solidFill>
                  <a:schemeClr val="bg1"/>
                </a:solidFill>
                <a:latin typeface="Bernard MT Condensed" pitchFamily="18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Bernard MT Condensed" pitchFamily="18" charset="0"/>
              </a:rPr>
              <a:t>TUNE TALK TONE EXCEL</a:t>
            </a:r>
            <a:r>
              <a:rPr lang="en-US" sz="2800" dirty="0" smtClean="0">
                <a:solidFill>
                  <a:srgbClr val="FF0000"/>
                </a:solidFill>
                <a:latin typeface="Bernard MT Condensed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Bernard MT Condensed" pitchFamily="18" charset="0"/>
              </a:rPr>
              <a:t>dengan</a:t>
            </a:r>
            <a:r>
              <a:rPr lang="en-US" sz="2800" dirty="0" smtClean="0">
                <a:solidFill>
                  <a:schemeClr val="bg1"/>
                </a:solidFill>
                <a:latin typeface="Bernard MT Condensed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Bernard MT Condensed" pitchFamily="18" charset="0"/>
              </a:rPr>
              <a:t>pengguna</a:t>
            </a:r>
            <a:r>
              <a:rPr lang="en-US" sz="2800" dirty="0" smtClean="0">
                <a:solidFill>
                  <a:schemeClr val="bg1"/>
                </a:solidFill>
                <a:latin typeface="Bernard MT Condensed" pitchFamily="18" charset="0"/>
              </a:rPr>
              <a:t> Telco Lain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Bernard MT Condensed" pitchFamily="18" charset="0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000" dirty="0" smtClean="0">
              <a:solidFill>
                <a:schemeClr val="bg1"/>
              </a:solidFill>
              <a:latin typeface="Bernard MT Condensed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ernard MT Condensed" pitchFamily="18" charset="0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000" baseline="0" dirty="0" smtClean="0">
              <a:solidFill>
                <a:srgbClr val="FFFF00"/>
              </a:solidFill>
              <a:latin typeface="Bernard MT Condensed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000" baseline="0" dirty="0" smtClean="0">
              <a:solidFill>
                <a:schemeClr val="bg1"/>
              </a:solidFill>
              <a:latin typeface="Bernard MT Condensed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000" dirty="0" smtClean="0">
              <a:solidFill>
                <a:schemeClr val="bg1"/>
              </a:solidFill>
              <a:latin typeface="Bernard MT Condensed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000" baseline="0" dirty="0" smtClean="0">
              <a:solidFill>
                <a:schemeClr val="bg1"/>
              </a:solidFill>
              <a:latin typeface="Bernard MT Condensed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000" dirty="0" smtClean="0">
              <a:solidFill>
                <a:schemeClr val="bg1"/>
              </a:solidFill>
              <a:latin typeface="Bernard MT Condensed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000" dirty="0" smtClean="0">
              <a:solidFill>
                <a:schemeClr val="bg1"/>
              </a:solidFill>
              <a:latin typeface="Bernard MT Condensed" pitchFamily="18" charset="0"/>
            </a:endParaRPr>
          </a:p>
          <a:p>
            <a:pPr marL="342900" lvl="0" indent="-342900" algn="just">
              <a:spcBef>
                <a:spcPct val="20000"/>
              </a:spcBef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KELEBIHAN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 LAIN : 	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. BIG Points 70</a:t>
            </a:r>
          </a:p>
          <a:p>
            <a:pPr marL="342900" lvl="0" indent="-342900" algn="just">
              <a:spcBef>
                <a:spcPct val="20000"/>
              </a:spcBef>
            </a:pPr>
            <a:r>
              <a:rPr lang="en-US" sz="2800" dirty="0" smtClean="0">
                <a:solidFill>
                  <a:srgbClr val="FFFF00"/>
                </a:solidFill>
                <a:latin typeface="Bernard MT Condensed" pitchFamily="18" charset="0"/>
              </a:rPr>
              <a:t>				ii. Cash Back Bonus RM0.90</a:t>
            </a:r>
          </a:p>
          <a:p>
            <a:pPr marL="342900" lvl="0" indent="-342900" algn="just">
              <a:spcBef>
                <a:spcPct val="20000"/>
              </a:spcBef>
            </a:pPr>
            <a:r>
              <a:rPr lang="en-US" sz="2800" dirty="0" smtClean="0">
                <a:solidFill>
                  <a:srgbClr val="FFFF00"/>
                </a:solidFill>
                <a:latin typeface="Bernard MT Condensed" pitchFamily="18" charset="0"/>
              </a:rPr>
              <a:t>KEKURANGAN :	</a:t>
            </a:r>
            <a:r>
              <a:rPr lang="en-US" sz="2800" dirty="0" err="1" smtClean="0">
                <a:solidFill>
                  <a:srgbClr val="FFFF00"/>
                </a:solidFill>
                <a:latin typeface="Bernard MT Condensed" pitchFamily="18" charset="0"/>
              </a:rPr>
              <a:t>i</a:t>
            </a:r>
            <a:r>
              <a:rPr lang="en-US" sz="2800" dirty="0" smtClean="0">
                <a:solidFill>
                  <a:srgbClr val="FFFF00"/>
                </a:solidFill>
                <a:latin typeface="Bernard MT Condensed" pitchFamily="18" charset="0"/>
              </a:rPr>
              <a:t>. PA Insurance </a:t>
            </a:r>
            <a:r>
              <a:rPr lang="en-US" sz="2800" dirty="0" smtClean="0">
                <a:solidFill>
                  <a:srgbClr val="FF0000"/>
                </a:solidFill>
                <a:latin typeface="Bernard MT Condensed" pitchFamily="18" charset="0"/>
              </a:rPr>
              <a:t>TAK AKTIF</a:t>
            </a: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ernard MT Condensed" pitchFamily="18" charset="0"/>
              <a:ea typeface="+mn-ea"/>
              <a:cs typeface="+mn-cs"/>
            </a:endParaRPr>
          </a:p>
          <a:p>
            <a:pPr marL="342900" lvl="0" indent="-342900" algn="just">
              <a:spcBef>
                <a:spcPct val="20000"/>
              </a:spcBef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Bernard MT Condensed" pitchFamily="18" charset="0"/>
              <a:ea typeface="+mn-ea"/>
              <a:cs typeface="+mn-cs"/>
            </a:endParaRPr>
          </a:p>
        </p:txBody>
      </p:sp>
      <p:pic>
        <p:nvPicPr>
          <p:cNvPr id="4" name="Picture 3" descr="3385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0400" y="5410200"/>
            <a:ext cx="1824487" cy="1143000"/>
          </a:xfrm>
          <a:prstGeom prst="rect">
            <a:avLst/>
          </a:prstGeom>
        </p:spPr>
      </p:pic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371600" y="1828800"/>
          <a:ext cx="6096000" cy="2296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Q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TTTE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28sen/</a:t>
                      </a:r>
                      <a:r>
                        <a:rPr lang="en-US" dirty="0" err="1" smtClean="0"/>
                        <a:t>minit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24sen/</a:t>
                      </a:r>
                      <a:r>
                        <a:rPr lang="en-US" dirty="0" err="1" smtClean="0"/>
                        <a:t>minit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36sen/</a:t>
                      </a:r>
                      <a:r>
                        <a:rPr lang="en-US" dirty="0" err="1" smtClean="0"/>
                        <a:t>minit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28sen/</a:t>
                      </a:r>
                      <a:r>
                        <a:rPr lang="en-US" dirty="0" err="1" smtClean="0"/>
                        <a:t>minit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107 </a:t>
                      </a:r>
                      <a:r>
                        <a:rPr lang="en-US" dirty="0" err="1" smtClean="0"/>
                        <a:t>minit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FREE RM10 </a:t>
                      </a:r>
                      <a:r>
                        <a:rPr lang="en-US" dirty="0" err="1" smtClean="0"/>
                        <a:t>setiap</a:t>
                      </a:r>
                      <a:r>
                        <a:rPr lang="en-US" baseline="0" dirty="0" smtClean="0"/>
                        <a:t> kali </a:t>
                      </a:r>
                      <a:r>
                        <a:rPr lang="en-US" baseline="0" dirty="0" err="1" smtClean="0"/>
                        <a:t>topup</a:t>
                      </a:r>
                      <a:r>
                        <a:rPr lang="en-US" baseline="0" dirty="0" smtClean="0"/>
                        <a:t> RM30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6553200" y="6488668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oper Black" pitchFamily="18" charset="0"/>
              </a:rPr>
              <a:t>NORFAIZUL 347749</a:t>
            </a:r>
            <a:endParaRPr lang="en-US" b="1" dirty="0">
              <a:solidFill>
                <a:schemeClr val="bg1"/>
              </a:solidFill>
              <a:latin typeface="Cooper Black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304800" y="381000"/>
            <a:ext cx="8305800" cy="3200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err="1" smtClean="0">
                <a:solidFill>
                  <a:schemeClr val="bg1"/>
                </a:solidFill>
                <a:latin typeface="Bernard MT Condensed" pitchFamily="18" charset="0"/>
              </a:rPr>
              <a:t>Perbandingan</a:t>
            </a:r>
            <a:r>
              <a:rPr lang="en-US" sz="2800" dirty="0" smtClean="0">
                <a:solidFill>
                  <a:schemeClr val="bg1"/>
                </a:solidFill>
                <a:latin typeface="Bernard MT Condensed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Bernard MT Condensed" pitchFamily="18" charset="0"/>
              </a:rPr>
              <a:t>pengguna</a:t>
            </a:r>
            <a:r>
              <a:rPr lang="en-US" sz="2800" dirty="0" smtClean="0">
                <a:solidFill>
                  <a:schemeClr val="bg1"/>
                </a:solidFill>
                <a:latin typeface="Bernard MT Condensed" pitchFamily="18" charset="0"/>
              </a:rPr>
              <a:t> </a:t>
            </a:r>
            <a:r>
              <a:rPr lang="en-US" sz="3200" dirty="0" smtClean="0">
                <a:solidFill>
                  <a:srgbClr val="00B0F0"/>
                </a:solidFill>
                <a:latin typeface="Bernard MT Condensed" pitchFamily="18" charset="0"/>
              </a:rPr>
              <a:t>RM50/BULAN</a:t>
            </a:r>
            <a:endParaRPr lang="en-US" sz="2800" dirty="0" smtClean="0">
              <a:solidFill>
                <a:srgbClr val="00B0F0"/>
              </a:solidFill>
              <a:latin typeface="Bernard MT Condensed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solidFill>
                  <a:schemeClr val="bg1"/>
                </a:solidFill>
                <a:latin typeface="Bernard MT Condensed" pitchFamily="18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Bernard MT Condensed" pitchFamily="18" charset="0"/>
              </a:rPr>
              <a:t>TUNE TALK TONE EXCEL</a:t>
            </a:r>
            <a:r>
              <a:rPr lang="en-US" sz="2800" dirty="0" smtClean="0">
                <a:solidFill>
                  <a:srgbClr val="FF0000"/>
                </a:solidFill>
                <a:latin typeface="Bernard MT Condensed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Bernard MT Condensed" pitchFamily="18" charset="0"/>
              </a:rPr>
              <a:t>dengan</a:t>
            </a:r>
            <a:r>
              <a:rPr lang="en-US" sz="2800" dirty="0" smtClean="0">
                <a:solidFill>
                  <a:schemeClr val="bg1"/>
                </a:solidFill>
                <a:latin typeface="Bernard MT Condensed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Bernard MT Condensed" pitchFamily="18" charset="0"/>
              </a:rPr>
              <a:t>pengguna</a:t>
            </a:r>
            <a:r>
              <a:rPr lang="en-US" sz="2800" dirty="0" smtClean="0">
                <a:solidFill>
                  <a:schemeClr val="bg1"/>
                </a:solidFill>
                <a:latin typeface="Bernard MT Condensed" pitchFamily="18" charset="0"/>
              </a:rPr>
              <a:t> Telco Lain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Bernard MT Condensed" pitchFamily="18" charset="0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000" dirty="0" smtClean="0">
              <a:solidFill>
                <a:schemeClr val="bg1"/>
              </a:solidFill>
              <a:latin typeface="Bernard MT Condensed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ernard MT Condensed" pitchFamily="18" charset="0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000" baseline="0" dirty="0" smtClean="0">
              <a:solidFill>
                <a:srgbClr val="FFFF00"/>
              </a:solidFill>
              <a:latin typeface="Bernard MT Condensed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000" baseline="0" dirty="0" smtClean="0">
              <a:solidFill>
                <a:schemeClr val="bg1"/>
              </a:solidFill>
              <a:latin typeface="Bernard MT Condensed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000" dirty="0" smtClean="0">
              <a:solidFill>
                <a:schemeClr val="bg1"/>
              </a:solidFill>
              <a:latin typeface="Bernard MT Condensed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000" baseline="0" dirty="0" smtClean="0">
              <a:solidFill>
                <a:schemeClr val="bg1"/>
              </a:solidFill>
              <a:latin typeface="Bernard MT Condensed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000" dirty="0" smtClean="0">
              <a:solidFill>
                <a:schemeClr val="bg1"/>
              </a:solidFill>
              <a:latin typeface="Bernard MT Condensed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000" dirty="0" smtClean="0">
              <a:solidFill>
                <a:schemeClr val="bg1"/>
              </a:solidFill>
              <a:latin typeface="Bernard MT Condensed" pitchFamily="18" charset="0"/>
            </a:endParaRPr>
          </a:p>
          <a:p>
            <a:pPr marL="342900" lvl="0" indent="-342900" algn="just">
              <a:spcBef>
                <a:spcPct val="20000"/>
              </a:spcBef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KELEBIHAN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 LAIN : 	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. BIG Points 120</a:t>
            </a:r>
          </a:p>
          <a:p>
            <a:pPr marL="342900" lvl="0" indent="-342900" algn="just">
              <a:spcBef>
                <a:spcPct val="20000"/>
              </a:spcBef>
            </a:pPr>
            <a:r>
              <a:rPr lang="en-US" sz="2800" dirty="0" smtClean="0">
                <a:solidFill>
                  <a:srgbClr val="FFFF00"/>
                </a:solidFill>
                <a:latin typeface="Bernard MT Condensed" pitchFamily="18" charset="0"/>
              </a:rPr>
              <a:t>				ii. Cash Back Bonus RM1.50</a:t>
            </a:r>
          </a:p>
          <a:p>
            <a:pPr marL="342900" lvl="0" indent="-342900" algn="just">
              <a:spcBef>
                <a:spcPct val="20000"/>
              </a:spcBef>
            </a:pPr>
            <a:r>
              <a:rPr lang="en-US" sz="2800" dirty="0" smtClean="0">
                <a:solidFill>
                  <a:srgbClr val="FFFF00"/>
                </a:solidFill>
                <a:latin typeface="Bernard MT Condensed" pitchFamily="18" charset="0"/>
              </a:rPr>
              <a:t>				iii. PA Insurance </a:t>
            </a:r>
            <a:r>
              <a:rPr lang="en-US" sz="2800" dirty="0" smtClean="0">
                <a:solidFill>
                  <a:srgbClr val="FF0000"/>
                </a:solidFill>
                <a:latin typeface="Bernard MT Condensed" pitchFamily="18" charset="0"/>
              </a:rPr>
              <a:t>AKTIF</a:t>
            </a: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ernard MT Condensed" pitchFamily="18" charset="0"/>
              <a:ea typeface="+mn-ea"/>
              <a:cs typeface="+mn-cs"/>
            </a:endParaRPr>
          </a:p>
          <a:p>
            <a:pPr marL="342900" lvl="0" indent="-342900" algn="just">
              <a:spcBef>
                <a:spcPct val="20000"/>
              </a:spcBef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Bernard MT Condensed" pitchFamily="18" charset="0"/>
              <a:ea typeface="+mn-ea"/>
              <a:cs typeface="+mn-cs"/>
            </a:endParaRPr>
          </a:p>
        </p:txBody>
      </p:sp>
      <p:pic>
        <p:nvPicPr>
          <p:cNvPr id="4" name="Picture 3" descr="3385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0400" y="5410200"/>
            <a:ext cx="1824487" cy="1143000"/>
          </a:xfrm>
          <a:prstGeom prst="rect">
            <a:avLst/>
          </a:prstGeom>
        </p:spPr>
      </p:pic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371600" y="1828800"/>
          <a:ext cx="6096000" cy="2570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Q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TTTE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28sen/</a:t>
                      </a:r>
                      <a:r>
                        <a:rPr lang="en-US" dirty="0" err="1" smtClean="0"/>
                        <a:t>minit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24sen/</a:t>
                      </a:r>
                      <a:r>
                        <a:rPr lang="en-US" dirty="0" err="1" smtClean="0"/>
                        <a:t>minit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36sen/</a:t>
                      </a:r>
                      <a:r>
                        <a:rPr lang="en-US" dirty="0" err="1" smtClean="0"/>
                        <a:t>minit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28sen/</a:t>
                      </a:r>
                      <a:r>
                        <a:rPr lang="en-US" dirty="0" err="1" smtClean="0"/>
                        <a:t>minit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baseline="0" dirty="0" smtClean="0"/>
                        <a:t>RM25 internet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baseline="0" dirty="0" err="1" smtClean="0"/>
                        <a:t>Baki</a:t>
                      </a:r>
                      <a:r>
                        <a:rPr lang="en-US" baseline="0" dirty="0" smtClean="0"/>
                        <a:t> RM25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-</a:t>
                      </a:r>
                      <a:r>
                        <a:rPr lang="en-US" baseline="0" dirty="0" smtClean="0"/>
                        <a:t> RM25 internet</a:t>
                      </a:r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err="1" smtClean="0"/>
                        <a:t>Baki</a:t>
                      </a:r>
                      <a:r>
                        <a:rPr lang="en-US" baseline="0" dirty="0" smtClean="0"/>
                        <a:t> RM25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baseline="0" dirty="0" smtClean="0"/>
                        <a:t>RM25 internet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baseline="0" dirty="0" err="1" smtClean="0"/>
                        <a:t>Baki</a:t>
                      </a:r>
                      <a:r>
                        <a:rPr lang="en-US" baseline="0" dirty="0" smtClean="0"/>
                        <a:t> RM25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baseline="0" dirty="0" smtClean="0"/>
                        <a:t>RM42 internet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baseline="0" dirty="0" err="1" smtClean="0"/>
                        <a:t>Baki</a:t>
                      </a:r>
                      <a:r>
                        <a:rPr lang="en-US" baseline="0" dirty="0" smtClean="0"/>
                        <a:t> RM28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89.3 </a:t>
                      </a:r>
                      <a:r>
                        <a:rPr lang="en-US" dirty="0" err="1" smtClean="0"/>
                        <a:t>minit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104 </a:t>
                      </a:r>
                      <a:r>
                        <a:rPr lang="en-US" dirty="0" err="1" smtClean="0"/>
                        <a:t>minit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69.4 </a:t>
                      </a:r>
                      <a:r>
                        <a:rPr lang="en-US" dirty="0" err="1" smtClean="0"/>
                        <a:t>minit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FREE RM20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100 </a:t>
                      </a:r>
                      <a:r>
                        <a:rPr lang="en-US" dirty="0" err="1" smtClean="0"/>
                        <a:t>minit</a:t>
                      </a:r>
                      <a:endParaRPr lang="en-US" dirty="0" smtClean="0"/>
                    </a:p>
                    <a:p>
                      <a:endParaRPr lang="en-US" baseline="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53200" y="6488668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oper Black" pitchFamily="18" charset="0"/>
              </a:rPr>
              <a:t>NORFAIZUL 347749</a:t>
            </a:r>
            <a:endParaRPr lang="en-US" b="1" dirty="0">
              <a:solidFill>
                <a:schemeClr val="bg1"/>
              </a:solidFill>
              <a:latin typeface="Cooper Black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304800" y="381000"/>
            <a:ext cx="8305800" cy="3200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err="1" smtClean="0">
                <a:solidFill>
                  <a:schemeClr val="bg1"/>
                </a:solidFill>
                <a:latin typeface="Bernard MT Condensed" pitchFamily="18" charset="0"/>
              </a:rPr>
              <a:t>Perbandingan</a:t>
            </a:r>
            <a:r>
              <a:rPr lang="en-US" sz="2800" dirty="0" smtClean="0">
                <a:solidFill>
                  <a:schemeClr val="bg1"/>
                </a:solidFill>
                <a:latin typeface="Bernard MT Condensed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Bernard MT Condensed" pitchFamily="18" charset="0"/>
              </a:rPr>
              <a:t>pengguna</a:t>
            </a:r>
            <a:r>
              <a:rPr lang="en-US" sz="2800" dirty="0" smtClean="0">
                <a:solidFill>
                  <a:schemeClr val="bg1"/>
                </a:solidFill>
                <a:latin typeface="Bernard MT Condensed" pitchFamily="18" charset="0"/>
              </a:rPr>
              <a:t> </a:t>
            </a:r>
            <a:r>
              <a:rPr lang="en-US" sz="3200" dirty="0" smtClean="0">
                <a:solidFill>
                  <a:srgbClr val="00B0F0"/>
                </a:solidFill>
                <a:latin typeface="Bernard MT Condensed" pitchFamily="18" charset="0"/>
              </a:rPr>
              <a:t>RM60/BULAN</a:t>
            </a:r>
            <a:endParaRPr lang="en-US" sz="2800" dirty="0" smtClean="0">
              <a:solidFill>
                <a:srgbClr val="00B0F0"/>
              </a:solidFill>
              <a:latin typeface="Bernard MT Condensed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solidFill>
                  <a:schemeClr val="bg1"/>
                </a:solidFill>
                <a:latin typeface="Bernard MT Condensed" pitchFamily="18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Bernard MT Condensed" pitchFamily="18" charset="0"/>
              </a:rPr>
              <a:t>TUNE TALK TONE EXCEL</a:t>
            </a:r>
            <a:r>
              <a:rPr lang="en-US" sz="2800" dirty="0" smtClean="0">
                <a:solidFill>
                  <a:srgbClr val="FF0000"/>
                </a:solidFill>
                <a:latin typeface="Bernard MT Condensed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Bernard MT Condensed" pitchFamily="18" charset="0"/>
              </a:rPr>
              <a:t>dengan</a:t>
            </a:r>
            <a:r>
              <a:rPr lang="en-US" sz="2800" dirty="0" smtClean="0">
                <a:solidFill>
                  <a:schemeClr val="bg1"/>
                </a:solidFill>
                <a:latin typeface="Bernard MT Condensed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Bernard MT Condensed" pitchFamily="18" charset="0"/>
              </a:rPr>
              <a:t>pengguna</a:t>
            </a:r>
            <a:r>
              <a:rPr lang="en-US" sz="2800" dirty="0" smtClean="0">
                <a:solidFill>
                  <a:schemeClr val="bg1"/>
                </a:solidFill>
                <a:latin typeface="Bernard MT Condensed" pitchFamily="18" charset="0"/>
              </a:rPr>
              <a:t> Telco Lain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Bernard MT Condensed" pitchFamily="18" charset="0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000" dirty="0" smtClean="0">
              <a:solidFill>
                <a:schemeClr val="bg1"/>
              </a:solidFill>
              <a:latin typeface="Bernard MT Condensed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ernard MT Condensed" pitchFamily="18" charset="0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000" baseline="0" dirty="0" smtClean="0">
              <a:solidFill>
                <a:srgbClr val="FFFF00"/>
              </a:solidFill>
              <a:latin typeface="Bernard MT Condensed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000" baseline="0" dirty="0" smtClean="0">
              <a:solidFill>
                <a:schemeClr val="bg1"/>
              </a:solidFill>
              <a:latin typeface="Bernard MT Condensed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000" dirty="0" smtClean="0">
              <a:solidFill>
                <a:schemeClr val="bg1"/>
              </a:solidFill>
              <a:latin typeface="Bernard MT Condensed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000" baseline="0" dirty="0" smtClean="0">
              <a:solidFill>
                <a:schemeClr val="bg1"/>
              </a:solidFill>
              <a:latin typeface="Bernard MT Condensed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000" dirty="0" smtClean="0">
              <a:solidFill>
                <a:schemeClr val="bg1"/>
              </a:solidFill>
              <a:latin typeface="Bernard MT Condensed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000" dirty="0" smtClean="0">
              <a:solidFill>
                <a:schemeClr val="bg1"/>
              </a:solidFill>
              <a:latin typeface="Bernard MT Condensed" pitchFamily="18" charset="0"/>
            </a:endParaRPr>
          </a:p>
          <a:p>
            <a:pPr marL="342900" lvl="0" indent="-342900" algn="just">
              <a:spcBef>
                <a:spcPct val="20000"/>
              </a:spcBef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KELEBIHAN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 LAIN : 	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. BIG Points 140</a:t>
            </a:r>
          </a:p>
          <a:p>
            <a:pPr marL="342900" lvl="0" indent="-342900" algn="just">
              <a:spcBef>
                <a:spcPct val="20000"/>
              </a:spcBef>
            </a:pPr>
            <a:r>
              <a:rPr lang="en-US" sz="2800" dirty="0" smtClean="0">
                <a:solidFill>
                  <a:srgbClr val="FFFF00"/>
                </a:solidFill>
                <a:latin typeface="Bernard MT Condensed" pitchFamily="18" charset="0"/>
              </a:rPr>
              <a:t>				ii. Cash Back Bonus RM1.80</a:t>
            </a:r>
          </a:p>
          <a:p>
            <a:pPr marL="342900" lvl="0" indent="-342900" algn="just">
              <a:spcBef>
                <a:spcPct val="20000"/>
              </a:spcBef>
            </a:pPr>
            <a:r>
              <a:rPr lang="en-US" sz="2800" dirty="0" smtClean="0">
                <a:solidFill>
                  <a:srgbClr val="FFFF00"/>
                </a:solidFill>
                <a:latin typeface="Bernard MT Condensed" pitchFamily="18" charset="0"/>
              </a:rPr>
              <a:t>				iii. PA Insurance </a:t>
            </a:r>
            <a:r>
              <a:rPr lang="en-US" sz="2800" dirty="0" smtClean="0">
                <a:solidFill>
                  <a:srgbClr val="FF0000"/>
                </a:solidFill>
                <a:latin typeface="Bernard MT Condensed" pitchFamily="18" charset="0"/>
              </a:rPr>
              <a:t>AKTIF</a:t>
            </a: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ernard MT Condensed" pitchFamily="18" charset="0"/>
              <a:ea typeface="+mn-ea"/>
              <a:cs typeface="+mn-cs"/>
            </a:endParaRPr>
          </a:p>
          <a:p>
            <a:pPr marL="342900" lvl="0" indent="-342900" algn="just">
              <a:spcBef>
                <a:spcPct val="20000"/>
              </a:spcBef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Bernard MT Condensed" pitchFamily="18" charset="0"/>
              <a:ea typeface="+mn-ea"/>
              <a:cs typeface="+mn-cs"/>
            </a:endParaRPr>
          </a:p>
        </p:txBody>
      </p:sp>
      <p:pic>
        <p:nvPicPr>
          <p:cNvPr id="4" name="Picture 3" descr="3385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0400" y="5410200"/>
            <a:ext cx="1824487" cy="1143000"/>
          </a:xfrm>
          <a:prstGeom prst="rect">
            <a:avLst/>
          </a:prstGeom>
        </p:spPr>
      </p:pic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371600" y="1828800"/>
          <a:ext cx="6096000" cy="2570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Q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TTTE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28sen/</a:t>
                      </a:r>
                      <a:r>
                        <a:rPr lang="en-US" dirty="0" err="1" smtClean="0"/>
                        <a:t>minit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24sen/</a:t>
                      </a:r>
                      <a:r>
                        <a:rPr lang="en-US" dirty="0" err="1" smtClean="0"/>
                        <a:t>minit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36sen/</a:t>
                      </a:r>
                      <a:r>
                        <a:rPr lang="en-US" dirty="0" err="1" smtClean="0"/>
                        <a:t>minit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28sen/</a:t>
                      </a:r>
                      <a:r>
                        <a:rPr lang="en-US" dirty="0" err="1" smtClean="0"/>
                        <a:t>minit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baseline="0" dirty="0" smtClean="0"/>
                        <a:t>RM25 internet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baseline="0" dirty="0" err="1" smtClean="0"/>
                        <a:t>Baki</a:t>
                      </a:r>
                      <a:r>
                        <a:rPr lang="en-US" baseline="0" dirty="0" smtClean="0"/>
                        <a:t> RM35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-</a:t>
                      </a:r>
                      <a:r>
                        <a:rPr lang="en-US" baseline="0" dirty="0" smtClean="0"/>
                        <a:t> RM25 internet</a:t>
                      </a:r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err="1" smtClean="0"/>
                        <a:t>Baki</a:t>
                      </a:r>
                      <a:r>
                        <a:rPr lang="en-US" baseline="0" dirty="0" smtClean="0"/>
                        <a:t> RM35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baseline="0" dirty="0" smtClean="0"/>
                        <a:t>RM25 internet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baseline="0" dirty="0" err="1" smtClean="0"/>
                        <a:t>Baki</a:t>
                      </a:r>
                      <a:r>
                        <a:rPr lang="en-US" baseline="0" dirty="0" smtClean="0"/>
                        <a:t> RM35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baseline="0" dirty="0" smtClean="0"/>
                        <a:t>RM42 internet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baseline="0" dirty="0" err="1" smtClean="0"/>
                        <a:t>Baki</a:t>
                      </a:r>
                      <a:r>
                        <a:rPr lang="en-US" baseline="0" dirty="0" smtClean="0"/>
                        <a:t> RM38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125 </a:t>
                      </a:r>
                      <a:r>
                        <a:rPr lang="en-US" dirty="0" err="1" smtClean="0"/>
                        <a:t>minit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145.8 </a:t>
                      </a:r>
                      <a:r>
                        <a:rPr lang="en-US" dirty="0" err="1" smtClean="0"/>
                        <a:t>minit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97.2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err="1" smtClean="0"/>
                        <a:t>minit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FREE RM20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135.7 </a:t>
                      </a:r>
                      <a:r>
                        <a:rPr lang="en-US" dirty="0" err="1" smtClean="0"/>
                        <a:t>minit</a:t>
                      </a:r>
                      <a:endParaRPr lang="en-US" dirty="0" smtClean="0"/>
                    </a:p>
                    <a:p>
                      <a:endParaRPr lang="en-US" baseline="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53200" y="6488668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oper Black" pitchFamily="18" charset="0"/>
              </a:rPr>
              <a:t>NORFAIZUL 347749</a:t>
            </a:r>
            <a:endParaRPr lang="en-US" b="1" dirty="0">
              <a:solidFill>
                <a:schemeClr val="bg1"/>
              </a:solidFill>
              <a:latin typeface="Cooper Black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</TotalTime>
  <Words>570</Words>
  <Application>Microsoft Office PowerPoint</Application>
  <PresentationFormat>On-screen Show (4:3)</PresentationFormat>
  <Paragraphs>239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0174684864</vt:lpstr>
      <vt:lpstr>0174684864</vt:lpstr>
      <vt:lpstr>PowerPoint Presentation</vt:lpstr>
      <vt:lpstr>Cara REGISTER downline</vt:lpstr>
      <vt:lpstr>Cara PORT 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0196663354</dc:title>
  <dc:creator/>
  <cp:lastModifiedBy>Administrator</cp:lastModifiedBy>
  <cp:revision>63</cp:revision>
  <dcterms:created xsi:type="dcterms:W3CDTF">2006-08-16T00:00:00Z</dcterms:created>
  <dcterms:modified xsi:type="dcterms:W3CDTF">2014-08-22T19:22:32Z</dcterms:modified>
</cp:coreProperties>
</file>